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9" r:id="rId2"/>
    <p:sldId id="283" r:id="rId3"/>
    <p:sldId id="285" r:id="rId4"/>
    <p:sldId id="291" r:id="rId5"/>
    <p:sldId id="287" r:id="rId6"/>
    <p:sldId id="292" r:id="rId7"/>
    <p:sldId id="289" r:id="rId8"/>
    <p:sldId id="297" r:id="rId9"/>
    <p:sldId id="293" r:id="rId10"/>
    <p:sldId id="295" r:id="rId11"/>
    <p:sldId id="298" r:id="rId12"/>
    <p:sldId id="296" r:id="rId13"/>
    <p:sldId id="299" r:id="rId14"/>
    <p:sldId id="300" r:id="rId15"/>
    <p:sldId id="284" r:id="rId16"/>
    <p:sldId id="288" r:id="rId17"/>
    <p:sldId id="301" r:id="rId18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14" userDrawn="1">
          <p15:clr>
            <a:srgbClr val="A4A3A4"/>
          </p15:clr>
        </p15:guide>
        <p15:guide id="2" pos="249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D87A335-6AE0-8B68-4182-8C1F7021546E}" name="LANNUQUE Victor" initials="VL" userId="S::Victor.LANNUQUE@ineris.fr::73d06787-fcc2-4d67-af64-287cc6aa5fdb" providerId="AD"/>
  <p188:author id="{6E7584AB-595B-4FAB-11C6-3B534E5EB3A5}" name="COLETTE Augustin" initials="CA" userId="S::augustin.colette@ineris.fr::5246dcff-28ab-4800-9e17-c558d12a5f9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E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31D3E6-273E-4D0D-8AD8-E6846F11983A}" v="784" dt="2026-06-24T17:13:34.0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2429" autoAdjust="0"/>
  </p:normalViewPr>
  <p:slideViewPr>
    <p:cSldViewPr snapToGrid="0">
      <p:cViewPr>
        <p:scale>
          <a:sx n="95" d="100"/>
          <a:sy n="95" d="100"/>
        </p:scale>
        <p:origin x="1512" y="498"/>
      </p:cViewPr>
      <p:guideLst>
        <p:guide orient="horz" pos="1414"/>
        <p:guide pos="24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NNUQUE Victor" userId="73d06787-fcc2-4d67-af64-287cc6aa5fdb" providerId="ADAL" clId="{AD9C2BD9-8DC8-4AA0-B129-4A5744104242}"/>
    <pc:docChg chg="undo custSel addSld delSld modSld sldOrd">
      <pc:chgData name="LANNUQUE Victor" userId="73d06787-fcc2-4d67-af64-287cc6aa5fdb" providerId="ADAL" clId="{AD9C2BD9-8DC8-4AA0-B129-4A5744104242}" dt="2026-06-24T17:15:48.379" v="15477" actId="20577"/>
      <pc:docMkLst>
        <pc:docMk/>
      </pc:docMkLst>
      <pc:sldChg chg="addSp delSp modSp mod">
        <pc:chgData name="LANNUQUE Victor" userId="73d06787-fcc2-4d67-af64-287cc6aa5fdb" providerId="ADAL" clId="{AD9C2BD9-8DC8-4AA0-B129-4A5744104242}" dt="2026-06-24T09:59:02.534" v="11518" actId="790"/>
        <pc:sldMkLst>
          <pc:docMk/>
          <pc:sldMk cId="481404250" sldId="259"/>
        </pc:sldMkLst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481404250" sldId="259"/>
            <ac:spMk id="7" creationId="{583F16B3-A9EA-2080-F8D0-21DFB62188D8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481404250" sldId="259"/>
            <ac:spMk id="8" creationId="{3DA05D64-9D3D-15B1-5FF0-4AB04A8A6889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481404250" sldId="259"/>
            <ac:spMk id="10" creationId="{C5515E09-B6F4-B1FE-2549-010C628177FD}"/>
          </ac:spMkLst>
        </pc:spChg>
        <pc:picChg chg="add mod">
          <ac:chgData name="LANNUQUE Victor" userId="73d06787-fcc2-4d67-af64-287cc6aa5fdb" providerId="ADAL" clId="{AD9C2BD9-8DC8-4AA0-B129-4A5744104242}" dt="2026-06-22T09:54:49.677" v="9412" actId="1076"/>
          <ac:picMkLst>
            <pc:docMk/>
            <pc:sldMk cId="481404250" sldId="259"/>
            <ac:picMk id="4" creationId="{FBEA9ED8-36B4-0D2B-EE66-41C1C973D2EB}"/>
          </ac:picMkLst>
        </pc:picChg>
        <pc:picChg chg="add mod">
          <ac:chgData name="LANNUQUE Victor" userId="73d06787-fcc2-4d67-af64-287cc6aa5fdb" providerId="ADAL" clId="{AD9C2BD9-8DC8-4AA0-B129-4A5744104242}" dt="2026-06-22T09:54:47.398" v="9411" actId="1076"/>
          <ac:picMkLst>
            <pc:docMk/>
            <pc:sldMk cId="481404250" sldId="259"/>
            <ac:picMk id="6" creationId="{4DCD4C38-2464-E6E0-3B84-BD767B6134D0}"/>
          </ac:picMkLst>
        </pc:picChg>
      </pc:sldChg>
      <pc:sldChg chg="modSp del mod">
        <pc:chgData name="LANNUQUE Victor" userId="73d06787-fcc2-4d67-af64-287cc6aa5fdb" providerId="ADAL" clId="{AD9C2BD9-8DC8-4AA0-B129-4A5744104242}" dt="2026-06-24T16:23:57.769" v="15350" actId="47"/>
        <pc:sldMkLst>
          <pc:docMk/>
          <pc:sldMk cId="3080511073" sldId="263"/>
        </pc:sldMkLst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3080511073" sldId="263"/>
            <ac:spMk id="2" creationId="{500A39C8-CB96-163F-F1FD-317D3D99B4B9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3080511073" sldId="263"/>
            <ac:spMk id="7" creationId="{9A3BC0AE-A082-D5FE-A18E-7A2D4CE82DB2}"/>
          </ac:spMkLst>
        </pc:spChg>
      </pc:sldChg>
      <pc:sldChg chg="del">
        <pc:chgData name="LANNUQUE Victor" userId="73d06787-fcc2-4d67-af64-287cc6aa5fdb" providerId="ADAL" clId="{AD9C2BD9-8DC8-4AA0-B129-4A5744104242}" dt="2026-06-24T07:29:29.321" v="11346" actId="47"/>
        <pc:sldMkLst>
          <pc:docMk/>
          <pc:sldMk cId="1871086130" sldId="267"/>
        </pc:sldMkLst>
      </pc:sldChg>
      <pc:sldChg chg="modSp del mod">
        <pc:chgData name="LANNUQUE Victor" userId="73d06787-fcc2-4d67-af64-287cc6aa5fdb" providerId="ADAL" clId="{AD9C2BD9-8DC8-4AA0-B129-4A5744104242}" dt="2026-06-23T14:18:52.217" v="10538" actId="47"/>
        <pc:sldMkLst>
          <pc:docMk/>
          <pc:sldMk cId="1595995886" sldId="273"/>
        </pc:sldMkLst>
      </pc:sldChg>
      <pc:sldChg chg="del">
        <pc:chgData name="LANNUQUE Victor" userId="73d06787-fcc2-4d67-af64-287cc6aa5fdb" providerId="ADAL" clId="{AD9C2BD9-8DC8-4AA0-B129-4A5744104242}" dt="2026-06-23T14:18:55.433" v="10541" actId="47"/>
        <pc:sldMkLst>
          <pc:docMk/>
          <pc:sldMk cId="1890497552" sldId="274"/>
        </pc:sldMkLst>
      </pc:sldChg>
      <pc:sldChg chg="del">
        <pc:chgData name="LANNUQUE Victor" userId="73d06787-fcc2-4d67-af64-287cc6aa5fdb" providerId="ADAL" clId="{AD9C2BD9-8DC8-4AA0-B129-4A5744104242}" dt="2026-06-23T14:18:56.373" v="10542" actId="47"/>
        <pc:sldMkLst>
          <pc:docMk/>
          <pc:sldMk cId="3075138431" sldId="275"/>
        </pc:sldMkLst>
      </pc:sldChg>
      <pc:sldChg chg="del">
        <pc:chgData name="LANNUQUE Victor" userId="73d06787-fcc2-4d67-af64-287cc6aa5fdb" providerId="ADAL" clId="{AD9C2BD9-8DC8-4AA0-B129-4A5744104242}" dt="2026-06-23T14:18:54.479" v="10540" actId="47"/>
        <pc:sldMkLst>
          <pc:docMk/>
          <pc:sldMk cId="70575894" sldId="276"/>
        </pc:sldMkLst>
      </pc:sldChg>
      <pc:sldChg chg="del">
        <pc:chgData name="LANNUQUE Victor" userId="73d06787-fcc2-4d67-af64-287cc6aa5fdb" providerId="ADAL" clId="{AD9C2BD9-8DC8-4AA0-B129-4A5744104242}" dt="2026-06-23T14:18:57.402" v="10543" actId="47"/>
        <pc:sldMkLst>
          <pc:docMk/>
          <pc:sldMk cId="99771469" sldId="277"/>
        </pc:sldMkLst>
      </pc:sldChg>
      <pc:sldChg chg="del">
        <pc:chgData name="LANNUQUE Victor" userId="73d06787-fcc2-4d67-af64-287cc6aa5fdb" providerId="ADAL" clId="{AD9C2BD9-8DC8-4AA0-B129-4A5744104242}" dt="2026-06-24T07:29:23.828" v="11345" actId="47"/>
        <pc:sldMkLst>
          <pc:docMk/>
          <pc:sldMk cId="182444175" sldId="278"/>
        </pc:sldMkLst>
      </pc:sldChg>
      <pc:sldChg chg="modSp del mod ord">
        <pc:chgData name="LANNUQUE Victor" userId="73d06787-fcc2-4d67-af64-287cc6aa5fdb" providerId="ADAL" clId="{AD9C2BD9-8DC8-4AA0-B129-4A5744104242}" dt="2026-06-24T16:20:00.889" v="15243" actId="47"/>
        <pc:sldMkLst>
          <pc:docMk/>
          <pc:sldMk cId="2764062313" sldId="279"/>
        </pc:sldMkLst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764062313" sldId="279"/>
            <ac:spMk id="3" creationId="{0FCF6B6B-96F3-CA47-4344-A7C2488D9794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764062313" sldId="279"/>
            <ac:spMk id="17" creationId="{D634EC87-01DD-16F4-9A30-C0BF093C3E2F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764062313" sldId="279"/>
            <ac:spMk id="18" creationId="{13FC8B2B-B8BF-9452-4861-EA41A15103BD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764062313" sldId="279"/>
            <ac:spMk id="19" creationId="{E614201E-42BD-D2A5-6330-1347888F77C3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764062313" sldId="279"/>
            <ac:spMk id="20" creationId="{15AE6298-A9E3-32A3-AB38-B9AE12B2D636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764062313" sldId="279"/>
            <ac:spMk id="22" creationId="{1501529E-2729-4A05-8A91-159C0745C250}"/>
          </ac:spMkLst>
        </pc:spChg>
      </pc:sldChg>
      <pc:sldChg chg="del">
        <pc:chgData name="LANNUQUE Victor" userId="73d06787-fcc2-4d67-af64-287cc6aa5fdb" providerId="ADAL" clId="{AD9C2BD9-8DC8-4AA0-B129-4A5744104242}" dt="2026-06-23T14:18:53.452" v="10539" actId="47"/>
        <pc:sldMkLst>
          <pc:docMk/>
          <pc:sldMk cId="3681078449" sldId="281"/>
        </pc:sldMkLst>
      </pc:sldChg>
      <pc:sldChg chg="addSp delSp modSp add del mod modNotesTx">
        <pc:chgData name="LANNUQUE Victor" userId="73d06787-fcc2-4d67-af64-287cc6aa5fdb" providerId="ADAL" clId="{AD9C2BD9-8DC8-4AA0-B129-4A5744104242}" dt="2026-06-24T07:29:22.629" v="11344" actId="47"/>
        <pc:sldMkLst>
          <pc:docMk/>
          <pc:sldMk cId="3173426449" sldId="282"/>
        </pc:sldMkLst>
      </pc:sldChg>
      <pc:sldChg chg="addSp delSp modSp add mod ord delAnim modAnim">
        <pc:chgData name="LANNUQUE Victor" userId="73d06787-fcc2-4d67-af64-287cc6aa5fdb" providerId="ADAL" clId="{AD9C2BD9-8DC8-4AA0-B129-4A5744104242}" dt="2026-06-24T09:59:02.534" v="11518" actId="790"/>
        <pc:sldMkLst>
          <pc:docMk/>
          <pc:sldMk cId="1669374601" sldId="283"/>
        </pc:sldMkLst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3" creationId="{15371FD4-2B32-D3AA-9DBD-D579114E576B}"/>
          </ac:spMkLst>
        </pc:spChg>
        <pc:spChg chg="add mod">
          <ac:chgData name="LANNUQUE Victor" userId="73d06787-fcc2-4d67-af64-287cc6aa5fdb" providerId="ADAL" clId="{AD9C2BD9-8DC8-4AA0-B129-4A5744104242}" dt="2026-06-23T09:11:34.848" v="9560" actId="164"/>
          <ac:spMkLst>
            <pc:docMk/>
            <pc:sldMk cId="1669374601" sldId="283"/>
            <ac:spMk id="11" creationId="{B98FCB34-0CD1-3ED1-406F-7159C92453B2}"/>
          </ac:spMkLst>
        </pc:spChg>
        <pc:spChg chg="add mod ord">
          <ac:chgData name="LANNUQUE Victor" userId="73d06787-fcc2-4d67-af64-287cc6aa5fdb" providerId="ADAL" clId="{AD9C2BD9-8DC8-4AA0-B129-4A5744104242}" dt="2026-06-23T13:37:54.116" v="10082" actId="1037"/>
          <ac:spMkLst>
            <pc:docMk/>
            <pc:sldMk cId="1669374601" sldId="283"/>
            <ac:spMk id="13" creationId="{DC1E8223-BD72-F924-E0F7-79E37654C304}"/>
          </ac:spMkLst>
        </pc:spChg>
        <pc:spChg chg="add del mod">
          <ac:chgData name="LANNUQUE Victor" userId="73d06787-fcc2-4d67-af64-287cc6aa5fdb" providerId="ADAL" clId="{AD9C2BD9-8DC8-4AA0-B129-4A5744104242}" dt="2026-06-23T13:55:27.730" v="10526" actId="478"/>
          <ac:spMkLst>
            <pc:docMk/>
            <pc:sldMk cId="1669374601" sldId="283"/>
            <ac:spMk id="14" creationId="{6CC70592-5663-BE73-33C1-67DF9C703261}"/>
          </ac:spMkLst>
        </pc:spChg>
        <pc:spChg chg="add mod">
          <ac:chgData name="LANNUQUE Victor" userId="73d06787-fcc2-4d67-af64-287cc6aa5fdb" providerId="ADAL" clId="{AD9C2BD9-8DC8-4AA0-B129-4A5744104242}" dt="2026-06-23T11:19:13.337" v="9743" actId="1076"/>
          <ac:spMkLst>
            <pc:docMk/>
            <pc:sldMk cId="1669374601" sldId="283"/>
            <ac:spMk id="16" creationId="{FB72058A-0059-C96E-24F0-91C241578E71}"/>
          </ac:spMkLst>
        </pc:spChg>
        <pc:spChg chg="add mod">
          <ac:chgData name="LANNUQUE Victor" userId="73d06787-fcc2-4d67-af64-287cc6aa5fdb" providerId="ADAL" clId="{AD9C2BD9-8DC8-4AA0-B129-4A5744104242}" dt="2026-06-23T11:12:36.834" v="9687" actId="121"/>
          <ac:spMkLst>
            <pc:docMk/>
            <pc:sldMk cId="1669374601" sldId="283"/>
            <ac:spMk id="17" creationId="{2F5E3426-B5A7-D96E-7F11-C225D256A990}"/>
          </ac:spMkLst>
        </pc:spChg>
        <pc:spChg chg="add mod">
          <ac:chgData name="LANNUQUE Victor" userId="73d06787-fcc2-4d67-af64-287cc6aa5fdb" providerId="ADAL" clId="{AD9C2BD9-8DC8-4AA0-B129-4A5744104242}" dt="2026-06-23T11:12:44.167" v="9688" actId="14100"/>
          <ac:spMkLst>
            <pc:docMk/>
            <pc:sldMk cId="1669374601" sldId="283"/>
            <ac:spMk id="18" creationId="{CCA750B1-A458-7EC9-4701-C3A6B9CF73ED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20" creationId="{D481F3E3-A924-ADA3-7705-63B98CF9E511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21" creationId="{C8987E2A-6D86-DB67-9CB7-C6D7D57D7FB7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22" creationId="{C59578B5-2CCE-0F0E-76AF-3E1D4CC04C8B}"/>
          </ac:spMkLst>
        </pc:spChg>
        <pc:spChg chg="add mod ord">
          <ac:chgData name="LANNUQUE Victor" userId="73d06787-fcc2-4d67-af64-287cc6aa5fdb" providerId="ADAL" clId="{AD9C2BD9-8DC8-4AA0-B129-4A5744104242}" dt="2026-06-23T13:37:32.983" v="10009" actId="1076"/>
          <ac:spMkLst>
            <pc:docMk/>
            <pc:sldMk cId="1669374601" sldId="283"/>
            <ac:spMk id="23" creationId="{5E34C6D3-1274-566A-8842-B13572C57A18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24" creationId="{CB5F325A-AF11-DA86-6B16-7329ED9B176D}"/>
          </ac:spMkLst>
        </pc:spChg>
        <pc:spChg chg="add mod">
          <ac:chgData name="LANNUQUE Victor" userId="73d06787-fcc2-4d67-af64-287cc6aa5fdb" providerId="ADAL" clId="{AD9C2BD9-8DC8-4AA0-B129-4A5744104242}" dt="2026-06-23T13:56:17.679" v="10527" actId="164"/>
          <ac:spMkLst>
            <pc:docMk/>
            <pc:sldMk cId="1669374601" sldId="283"/>
            <ac:spMk id="26" creationId="{036BAE3B-3039-9B1C-3976-D0FDFA1A05A7}"/>
          </ac:spMkLst>
        </pc:spChg>
        <pc:spChg chg="add mod">
          <ac:chgData name="LANNUQUE Victor" userId="73d06787-fcc2-4d67-af64-287cc6aa5fdb" providerId="ADAL" clId="{AD9C2BD9-8DC8-4AA0-B129-4A5744104242}" dt="2026-06-23T13:48:28.126" v="10445" actId="207"/>
          <ac:spMkLst>
            <pc:docMk/>
            <pc:sldMk cId="1669374601" sldId="283"/>
            <ac:spMk id="27" creationId="{0A76B3AA-F517-A1F2-6ED8-8636AFFB81FA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28" creationId="{0AAF1F72-9F10-4A56-938C-29C58DB9C356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29" creationId="{FC63A776-8BE8-1948-CFF6-640BC6131ED7}"/>
          </ac:spMkLst>
        </pc:spChg>
        <pc:spChg chg="add mod">
          <ac:chgData name="LANNUQUE Victor" userId="73d06787-fcc2-4d67-af64-287cc6aa5fdb" providerId="ADAL" clId="{AD9C2BD9-8DC8-4AA0-B129-4A5744104242}" dt="2026-06-23T13:56:57.580" v="10529" actId="164"/>
          <ac:spMkLst>
            <pc:docMk/>
            <pc:sldMk cId="1669374601" sldId="283"/>
            <ac:spMk id="30" creationId="{130DF673-2009-B678-2E6C-1A84AE5E6FDD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31" creationId="{38F9B735-8B99-BE1D-D441-A16FBFB6D75F}"/>
          </ac:spMkLst>
        </pc:spChg>
        <pc:spChg chg="add mod">
          <ac:chgData name="LANNUQUE Victor" userId="73d06787-fcc2-4d67-af64-287cc6aa5fdb" providerId="ADAL" clId="{AD9C2BD9-8DC8-4AA0-B129-4A5744104242}" dt="2026-06-23T13:56:57.580" v="10529" actId="164"/>
          <ac:spMkLst>
            <pc:docMk/>
            <pc:sldMk cId="1669374601" sldId="283"/>
            <ac:spMk id="34" creationId="{C583DA89-8135-DC96-7BD7-1F3D709A7802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35" creationId="{30E007C0-6241-9CDE-2BCE-2CF955E8AA84}"/>
          </ac:spMkLst>
        </pc:spChg>
        <pc:spChg chg="add mod">
          <ac:chgData name="LANNUQUE Victor" userId="73d06787-fcc2-4d67-af64-287cc6aa5fdb" providerId="ADAL" clId="{AD9C2BD9-8DC8-4AA0-B129-4A5744104242}" dt="2026-06-23T13:56:17.679" v="10527" actId="164"/>
          <ac:spMkLst>
            <pc:docMk/>
            <pc:sldMk cId="1669374601" sldId="283"/>
            <ac:spMk id="36" creationId="{B745F65D-A62F-4CE0-AD5D-33635D240FCC}"/>
          </ac:spMkLst>
        </pc:spChg>
        <pc:spChg chg="add mod">
          <ac:chgData name="LANNUQUE Victor" userId="73d06787-fcc2-4d67-af64-287cc6aa5fdb" providerId="ADAL" clId="{AD9C2BD9-8DC8-4AA0-B129-4A5744104242}" dt="2026-06-23T13:56:57.580" v="10529" actId="164"/>
          <ac:spMkLst>
            <pc:docMk/>
            <pc:sldMk cId="1669374601" sldId="283"/>
            <ac:spMk id="37" creationId="{AEFC82A4-5600-C5CC-C524-33ADE711FF9C}"/>
          </ac:spMkLst>
        </pc:spChg>
        <pc:spChg chg="add del mod">
          <ac:chgData name="LANNUQUE Victor" userId="73d06787-fcc2-4d67-af64-287cc6aa5fdb" providerId="ADAL" clId="{AD9C2BD9-8DC8-4AA0-B129-4A5744104242}" dt="2026-06-23T21:13:18.510" v="11309" actId="478"/>
          <ac:spMkLst>
            <pc:docMk/>
            <pc:sldMk cId="1669374601" sldId="283"/>
            <ac:spMk id="38" creationId="{D60C20CD-6CFA-9F5C-F901-FB6DEF209FCE}"/>
          </ac:spMkLst>
        </pc:spChg>
        <pc:spChg chg="add mod">
          <ac:chgData name="LANNUQUE Victor" userId="73d06787-fcc2-4d67-af64-287cc6aa5fdb" providerId="ADAL" clId="{AD9C2BD9-8DC8-4AA0-B129-4A5744104242}" dt="2026-06-23T13:58:37.156" v="10533" actId="164"/>
          <ac:spMkLst>
            <pc:docMk/>
            <pc:sldMk cId="1669374601" sldId="283"/>
            <ac:spMk id="39" creationId="{5D690144-4566-7F23-FD59-658C66B31A27}"/>
          </ac:spMkLst>
        </pc:spChg>
        <pc:spChg chg="add del mod">
          <ac:chgData name="LANNUQUE Victor" userId="73d06787-fcc2-4d67-af64-287cc6aa5fdb" providerId="ADAL" clId="{AD9C2BD9-8DC8-4AA0-B129-4A5744104242}" dt="2026-06-23T21:13:26.104" v="11311" actId="478"/>
          <ac:spMkLst>
            <pc:docMk/>
            <pc:sldMk cId="1669374601" sldId="283"/>
            <ac:spMk id="40" creationId="{03A32598-37F5-5C71-07CF-7381CD232E4A}"/>
          </ac:spMkLst>
        </pc:spChg>
        <pc:spChg chg="add mod">
          <ac:chgData name="LANNUQUE Victor" userId="73d06787-fcc2-4d67-af64-287cc6aa5fdb" providerId="ADAL" clId="{AD9C2BD9-8DC8-4AA0-B129-4A5744104242}" dt="2026-06-23T13:58:37.156" v="10533" actId="164"/>
          <ac:spMkLst>
            <pc:docMk/>
            <pc:sldMk cId="1669374601" sldId="283"/>
            <ac:spMk id="41" creationId="{08C77424-7F03-2DDE-50FB-F6D7A2E4D3FC}"/>
          </ac:spMkLst>
        </pc:spChg>
        <pc:spChg chg="add del mod">
          <ac:chgData name="LANNUQUE Victor" userId="73d06787-fcc2-4d67-af64-287cc6aa5fdb" providerId="ADAL" clId="{AD9C2BD9-8DC8-4AA0-B129-4A5744104242}" dt="2026-06-23T21:13:15.833" v="11308" actId="478"/>
          <ac:spMkLst>
            <pc:docMk/>
            <pc:sldMk cId="1669374601" sldId="283"/>
            <ac:spMk id="64" creationId="{D8C36D57-268D-2711-5BFB-5EC8A19A0872}"/>
          </ac:spMkLst>
        </pc:spChg>
        <pc:spChg chg="add mod">
          <ac:chgData name="LANNUQUE Victor" userId="73d06787-fcc2-4d67-af64-287cc6aa5fdb" providerId="ADAL" clId="{AD9C2BD9-8DC8-4AA0-B129-4A5744104242}" dt="2026-06-23T13:58:37.156" v="10533" actId="164"/>
          <ac:spMkLst>
            <pc:docMk/>
            <pc:sldMk cId="1669374601" sldId="283"/>
            <ac:spMk id="65" creationId="{E06D834C-CAD4-1261-8E63-139A0F5DF5B5}"/>
          </ac:spMkLst>
        </pc:spChg>
        <pc:spChg chg="add del mod">
          <ac:chgData name="LANNUQUE Victor" userId="73d06787-fcc2-4d67-af64-287cc6aa5fdb" providerId="ADAL" clId="{AD9C2BD9-8DC8-4AA0-B129-4A5744104242}" dt="2026-06-23T21:13:30.987" v="11313" actId="478"/>
          <ac:spMkLst>
            <pc:docMk/>
            <pc:sldMk cId="1669374601" sldId="283"/>
            <ac:spMk id="66" creationId="{94C5A226-7E17-03D7-DE0D-4138899E4BE0}"/>
          </ac:spMkLst>
        </pc:spChg>
        <pc:spChg chg="add mod">
          <ac:chgData name="LANNUQUE Victor" userId="73d06787-fcc2-4d67-af64-287cc6aa5fdb" providerId="ADAL" clId="{AD9C2BD9-8DC8-4AA0-B129-4A5744104242}" dt="2026-06-23T13:58:37.156" v="10533" actId="164"/>
          <ac:spMkLst>
            <pc:docMk/>
            <pc:sldMk cId="1669374601" sldId="283"/>
            <ac:spMk id="67" creationId="{FF6D91FC-FC50-21E5-690A-068BE5A856C4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669374601" sldId="283"/>
            <ac:spMk id="74" creationId="{D47595F1-2D88-9EC5-8DBA-CD5F2E8FAC8E}"/>
          </ac:spMkLst>
        </pc:spChg>
        <pc:spChg chg="add mod ord">
          <ac:chgData name="LANNUQUE Victor" userId="73d06787-fcc2-4d67-af64-287cc6aa5fdb" providerId="ADAL" clId="{AD9C2BD9-8DC8-4AA0-B129-4A5744104242}" dt="2026-06-24T07:33:45.248" v="11410" actId="207"/>
          <ac:spMkLst>
            <pc:docMk/>
            <pc:sldMk cId="1669374601" sldId="283"/>
            <ac:spMk id="82" creationId="{E6005BE7-ACB8-D0EA-CD12-38448C54B216}"/>
          </ac:spMkLst>
        </pc:spChg>
        <pc:spChg chg="add mod">
          <ac:chgData name="LANNUQUE Victor" userId="73d06787-fcc2-4d67-af64-287cc6aa5fdb" providerId="ADAL" clId="{AD9C2BD9-8DC8-4AA0-B129-4A5744104242}" dt="2026-06-24T07:33:18.822" v="11409" actId="14100"/>
          <ac:spMkLst>
            <pc:docMk/>
            <pc:sldMk cId="1669374601" sldId="283"/>
            <ac:spMk id="83" creationId="{9C74B022-78A0-EC28-7D80-BF0C4AA18210}"/>
          </ac:spMkLst>
        </pc:spChg>
        <pc:grpChg chg="add mod">
          <ac:chgData name="LANNUQUE Victor" userId="73d06787-fcc2-4d67-af64-287cc6aa5fdb" providerId="ADAL" clId="{AD9C2BD9-8DC8-4AA0-B129-4A5744104242}" dt="2026-06-23T10:58:42.279" v="9677" actId="1076"/>
          <ac:grpSpMkLst>
            <pc:docMk/>
            <pc:sldMk cId="1669374601" sldId="283"/>
            <ac:grpSpMk id="12" creationId="{BA6315BE-3452-0D54-20EE-A558CA85CCAD}"/>
          </ac:grpSpMkLst>
        </pc:grpChg>
        <pc:grpChg chg="add mod">
          <ac:chgData name="LANNUQUE Victor" userId="73d06787-fcc2-4d67-af64-287cc6aa5fdb" providerId="ADAL" clId="{AD9C2BD9-8DC8-4AA0-B129-4A5744104242}" dt="2026-06-23T13:56:17.679" v="10527" actId="164"/>
          <ac:grpSpMkLst>
            <pc:docMk/>
            <pc:sldMk cId="1669374601" sldId="283"/>
            <ac:grpSpMk id="78" creationId="{E434BD66-6BAC-E1EC-9198-509A60E3A690}"/>
          </ac:grpSpMkLst>
        </pc:grpChg>
        <pc:grpChg chg="add mod">
          <ac:chgData name="LANNUQUE Victor" userId="73d06787-fcc2-4d67-af64-287cc6aa5fdb" providerId="ADAL" clId="{AD9C2BD9-8DC8-4AA0-B129-4A5744104242}" dt="2026-06-23T13:56:57.580" v="10529" actId="164"/>
          <ac:grpSpMkLst>
            <pc:docMk/>
            <pc:sldMk cId="1669374601" sldId="283"/>
            <ac:grpSpMk id="79" creationId="{69F8BE8D-932A-D3E5-B113-695C8541AE19}"/>
          </ac:grpSpMkLst>
        </pc:grpChg>
        <pc:grpChg chg="add del mod">
          <ac:chgData name="LANNUQUE Victor" userId="73d06787-fcc2-4d67-af64-287cc6aa5fdb" providerId="ADAL" clId="{AD9C2BD9-8DC8-4AA0-B129-4A5744104242}" dt="2026-06-23T21:14:40.608" v="11320" actId="478"/>
          <ac:grpSpMkLst>
            <pc:docMk/>
            <pc:sldMk cId="1669374601" sldId="283"/>
            <ac:grpSpMk id="81" creationId="{28FCBB2D-EDE6-B309-3CAB-B9D0DBA7E275}"/>
          </ac:grpSpMkLst>
        </pc:grpChg>
        <pc:grpChg chg="add mod ord">
          <ac:chgData name="LANNUQUE Victor" userId="73d06787-fcc2-4d67-af64-287cc6aa5fdb" providerId="ADAL" clId="{AD9C2BD9-8DC8-4AA0-B129-4A5744104242}" dt="2026-06-24T07:32:52.739" v="11406" actId="167"/>
          <ac:grpSpMkLst>
            <pc:docMk/>
            <pc:sldMk cId="1669374601" sldId="283"/>
            <ac:grpSpMk id="84" creationId="{2BD9D2E4-1159-9099-69BA-BBD1221F9471}"/>
          </ac:grpSpMkLst>
        </pc:grpChg>
        <pc:picChg chg="add mod modCrop">
          <ac:chgData name="LANNUQUE Victor" userId="73d06787-fcc2-4d67-af64-287cc6aa5fdb" providerId="ADAL" clId="{AD9C2BD9-8DC8-4AA0-B129-4A5744104242}" dt="2026-06-23T09:11:34.848" v="9560" actId="164"/>
          <ac:picMkLst>
            <pc:docMk/>
            <pc:sldMk cId="1669374601" sldId="283"/>
            <ac:picMk id="5" creationId="{44D7F1D4-1D23-53BE-F5B5-2707FF1C76FF}"/>
          </ac:picMkLst>
        </pc:picChg>
        <pc:picChg chg="add mod modCrop">
          <ac:chgData name="LANNUQUE Victor" userId="73d06787-fcc2-4d67-af64-287cc6aa5fdb" providerId="ADAL" clId="{AD9C2BD9-8DC8-4AA0-B129-4A5744104242}" dt="2026-06-23T13:48:53.976" v="10451" actId="1076"/>
          <ac:picMkLst>
            <pc:docMk/>
            <pc:sldMk cId="1669374601" sldId="283"/>
            <ac:picMk id="8" creationId="{ECE77A51-8BC2-7EFA-6958-CDA431CB7875}"/>
          </ac:picMkLst>
        </pc:picChg>
        <pc:picChg chg="add mod modCrop">
          <ac:chgData name="LANNUQUE Victor" userId="73d06787-fcc2-4d67-af64-287cc6aa5fdb" providerId="ADAL" clId="{AD9C2BD9-8DC8-4AA0-B129-4A5744104242}" dt="2026-06-23T11:14:12.904" v="9707" actId="1076"/>
          <ac:picMkLst>
            <pc:docMk/>
            <pc:sldMk cId="1669374601" sldId="283"/>
            <ac:picMk id="10" creationId="{C0E47D2B-1415-D817-5644-A6C71B2DDB31}"/>
          </ac:picMkLst>
        </pc:picChg>
        <pc:picChg chg="add mod">
          <ac:chgData name="LANNUQUE Victor" userId="73d06787-fcc2-4d67-af64-287cc6aa5fdb" providerId="ADAL" clId="{AD9C2BD9-8DC8-4AA0-B129-4A5744104242}" dt="2026-06-23T13:56:57.580" v="10529" actId="164"/>
          <ac:picMkLst>
            <pc:docMk/>
            <pc:sldMk cId="1669374601" sldId="283"/>
            <ac:picMk id="33" creationId="{D939D5F8-9D1B-F843-C010-C66145BE37D8}"/>
          </ac:picMkLst>
        </pc:picChg>
        <pc:cxnChg chg="add mod">
          <ac:chgData name="LANNUQUE Victor" userId="73d06787-fcc2-4d67-af64-287cc6aa5fdb" providerId="ADAL" clId="{AD9C2BD9-8DC8-4AA0-B129-4A5744104242}" dt="2026-06-23T13:56:17.679" v="10527" actId="164"/>
          <ac:cxnSpMkLst>
            <pc:docMk/>
            <pc:sldMk cId="1669374601" sldId="283"/>
            <ac:cxnSpMk id="43" creationId="{A03DE7C5-1BB4-55DF-9DAD-9C2C40DD1025}"/>
          </ac:cxnSpMkLst>
        </pc:cxnChg>
        <pc:cxnChg chg="add mod">
          <ac:chgData name="LANNUQUE Victor" userId="73d06787-fcc2-4d67-af64-287cc6aa5fdb" providerId="ADAL" clId="{AD9C2BD9-8DC8-4AA0-B129-4A5744104242}" dt="2026-06-23T13:56:57.580" v="10529" actId="164"/>
          <ac:cxnSpMkLst>
            <pc:docMk/>
            <pc:sldMk cId="1669374601" sldId="283"/>
            <ac:cxnSpMk id="44" creationId="{FC2BDEF0-7A12-7046-48F1-8F5296BB57F9}"/>
          </ac:cxnSpMkLst>
        </pc:cxnChg>
        <pc:cxnChg chg="add mod">
          <ac:chgData name="LANNUQUE Victor" userId="73d06787-fcc2-4d67-af64-287cc6aa5fdb" providerId="ADAL" clId="{AD9C2BD9-8DC8-4AA0-B129-4A5744104242}" dt="2026-06-23T13:56:17.679" v="10527" actId="164"/>
          <ac:cxnSpMkLst>
            <pc:docMk/>
            <pc:sldMk cId="1669374601" sldId="283"/>
            <ac:cxnSpMk id="46" creationId="{0269C67D-9C9A-CB6B-ECE1-997A0D1663E6}"/>
          </ac:cxnSpMkLst>
        </pc:cxnChg>
        <pc:cxnChg chg="add del mod">
          <ac:chgData name="LANNUQUE Victor" userId="73d06787-fcc2-4d67-af64-287cc6aa5fdb" providerId="ADAL" clId="{AD9C2BD9-8DC8-4AA0-B129-4A5744104242}" dt="2026-06-23T21:13:21.167" v="11310" actId="478"/>
          <ac:cxnSpMkLst>
            <pc:docMk/>
            <pc:sldMk cId="1669374601" sldId="283"/>
            <ac:cxnSpMk id="49" creationId="{AE74FC2D-2DA0-CDDE-375E-A9C3550F9174}"/>
          </ac:cxnSpMkLst>
        </pc:cxnChg>
        <pc:cxnChg chg="add mod">
          <ac:chgData name="LANNUQUE Victor" userId="73d06787-fcc2-4d67-af64-287cc6aa5fdb" providerId="ADAL" clId="{AD9C2BD9-8DC8-4AA0-B129-4A5744104242}" dt="2026-06-23T13:58:37.156" v="10533" actId="164"/>
          <ac:cxnSpMkLst>
            <pc:docMk/>
            <pc:sldMk cId="1669374601" sldId="283"/>
            <ac:cxnSpMk id="51" creationId="{8BF7607C-8769-A9FA-39A8-9CD88E552EB1}"/>
          </ac:cxnSpMkLst>
        </pc:cxnChg>
        <pc:cxnChg chg="add del mod">
          <ac:chgData name="LANNUQUE Victor" userId="73d06787-fcc2-4d67-af64-287cc6aa5fdb" providerId="ADAL" clId="{AD9C2BD9-8DC8-4AA0-B129-4A5744104242}" dt="2026-06-23T21:13:28.288" v="11312" actId="478"/>
          <ac:cxnSpMkLst>
            <pc:docMk/>
            <pc:sldMk cId="1669374601" sldId="283"/>
            <ac:cxnSpMk id="55" creationId="{F4069E3C-DFAA-7383-8827-14C252EE11BC}"/>
          </ac:cxnSpMkLst>
        </pc:cxnChg>
        <pc:cxnChg chg="add mod">
          <ac:chgData name="LANNUQUE Victor" userId="73d06787-fcc2-4d67-af64-287cc6aa5fdb" providerId="ADAL" clId="{AD9C2BD9-8DC8-4AA0-B129-4A5744104242}" dt="2026-06-23T13:47:42.121" v="10440" actId="14100"/>
          <ac:cxnSpMkLst>
            <pc:docMk/>
            <pc:sldMk cId="1669374601" sldId="283"/>
            <ac:cxnSpMk id="58" creationId="{C6BD7084-0F11-E98F-0BB6-C8DAFDD4DFF8}"/>
          </ac:cxnSpMkLst>
        </pc:cxnChg>
        <pc:cxnChg chg="add mod">
          <ac:chgData name="LANNUQUE Victor" userId="73d06787-fcc2-4d67-af64-287cc6aa5fdb" providerId="ADAL" clId="{AD9C2BD9-8DC8-4AA0-B129-4A5744104242}" dt="2026-06-23T13:50:21.167" v="10460" actId="14100"/>
          <ac:cxnSpMkLst>
            <pc:docMk/>
            <pc:sldMk cId="1669374601" sldId="283"/>
            <ac:cxnSpMk id="69" creationId="{C2BCC8AB-FEA0-C666-44F5-F32A69F5CC25}"/>
          </ac:cxnSpMkLst>
        </pc:cxnChg>
        <pc:cxnChg chg="add mod">
          <ac:chgData name="LANNUQUE Victor" userId="73d06787-fcc2-4d67-af64-287cc6aa5fdb" providerId="ADAL" clId="{AD9C2BD9-8DC8-4AA0-B129-4A5744104242}" dt="2026-06-23T13:57:25.537" v="10532" actId="1076"/>
          <ac:cxnSpMkLst>
            <pc:docMk/>
            <pc:sldMk cId="1669374601" sldId="283"/>
            <ac:cxnSpMk id="80" creationId="{3F946843-7061-0CDB-B691-77D16D2AE226}"/>
          </ac:cxnSpMkLst>
        </pc:cxnChg>
      </pc:sldChg>
      <pc:sldChg chg="addSp modSp add mod ord modAnim">
        <pc:chgData name="LANNUQUE Victor" userId="73d06787-fcc2-4d67-af64-287cc6aa5fdb" providerId="ADAL" clId="{AD9C2BD9-8DC8-4AA0-B129-4A5744104242}" dt="2026-06-24T16:21:18.511" v="15278" actId="1076"/>
        <pc:sldMkLst>
          <pc:docMk/>
          <pc:sldMk cId="1138928991" sldId="284"/>
        </pc:sldMkLst>
        <pc:spChg chg="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2" creationId="{8E4EAAA4-64AB-0DA1-4F7B-971809D8822C}"/>
          </ac:spMkLst>
        </pc:spChg>
        <pc:spChg chg="mod">
          <ac:chgData name="LANNUQUE Victor" userId="73d06787-fcc2-4d67-af64-287cc6aa5fdb" providerId="ADAL" clId="{AD9C2BD9-8DC8-4AA0-B129-4A5744104242}" dt="2026-06-24T16:21:09.173" v="15276" actId="20577"/>
          <ac:spMkLst>
            <pc:docMk/>
            <pc:sldMk cId="1138928991" sldId="284"/>
            <ac:spMk id="3" creationId="{F070E118-B896-865F-F668-1BD3B7822E7A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138928991" sldId="284"/>
            <ac:spMk id="24" creationId="{EA362BE7-22DE-D2D2-4B7B-43BBAF604FF4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1138928991" sldId="284"/>
            <ac:spMk id="25" creationId="{18C8C3DE-B178-5E5C-886A-7EF5B1B888B9}"/>
          </ac:spMkLst>
        </pc:spChg>
        <pc:spChg chg="mod">
          <ac:chgData name="LANNUQUE Victor" userId="73d06787-fcc2-4d67-af64-287cc6aa5fdb" providerId="ADAL" clId="{AD9C2BD9-8DC8-4AA0-B129-4A5744104242}" dt="2026-06-24T12:35:04.581" v="12566"/>
          <ac:spMkLst>
            <pc:docMk/>
            <pc:sldMk cId="1138928991" sldId="284"/>
            <ac:spMk id="28" creationId="{F5AE6D65-2ED9-7050-E264-15112831F86E}"/>
          </ac:spMkLst>
        </pc:spChg>
        <pc:spChg chg="mod">
          <ac:chgData name="LANNUQUE Victor" userId="73d06787-fcc2-4d67-af64-287cc6aa5fdb" providerId="ADAL" clId="{AD9C2BD9-8DC8-4AA0-B129-4A5744104242}" dt="2026-06-24T12:35:04.581" v="12566"/>
          <ac:spMkLst>
            <pc:docMk/>
            <pc:sldMk cId="1138928991" sldId="284"/>
            <ac:spMk id="30" creationId="{F1AB47B9-1301-FC45-FF0F-AC0FA2676913}"/>
          </ac:spMkLst>
        </pc:spChg>
        <pc:spChg chg="add 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46" creationId="{615C8F22-5664-F6B7-72A2-E872E62A2F29}"/>
          </ac:spMkLst>
        </pc:spChg>
        <pc:spChg chg="add 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47" creationId="{BFABA275-4360-9AD3-2188-B8877FB90ABB}"/>
          </ac:spMkLst>
        </pc:spChg>
        <pc:spChg chg="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48" creationId="{55499860-7058-F98F-C096-5D52DCAEB763}"/>
          </ac:spMkLst>
        </pc:spChg>
        <pc:spChg chg="add 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50" creationId="{0CAF6243-435C-5A57-4446-4D8D271B0098}"/>
          </ac:spMkLst>
        </pc:spChg>
        <pc:spChg chg="add mod">
          <ac:chgData name="LANNUQUE Victor" userId="73d06787-fcc2-4d67-af64-287cc6aa5fdb" providerId="ADAL" clId="{AD9C2BD9-8DC8-4AA0-B129-4A5744104242}" dt="2026-06-24T12:35:04.581" v="12566"/>
          <ac:spMkLst>
            <pc:docMk/>
            <pc:sldMk cId="1138928991" sldId="284"/>
            <ac:spMk id="51" creationId="{ACA36B25-6A28-3F78-C8C8-4AC1064EE2D1}"/>
          </ac:spMkLst>
        </pc:spChg>
        <pc:spChg chg="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52" creationId="{5898F80D-F8B3-7518-86E9-9973E2430D1C}"/>
          </ac:spMkLst>
        </pc:spChg>
        <pc:spChg chg="add 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53" creationId="{DE0043B1-AA3E-B7B2-9AAB-38EC50010B6F}"/>
          </ac:spMkLst>
        </pc:spChg>
        <pc:spChg chg="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54" creationId="{D7A5D28E-E74C-108E-631C-D2343CA6AC62}"/>
          </ac:spMkLst>
        </pc:spChg>
        <pc:spChg chg="mod">
          <ac:chgData name="LANNUQUE Victor" userId="73d06787-fcc2-4d67-af64-287cc6aa5fdb" providerId="ADAL" clId="{AD9C2BD9-8DC8-4AA0-B129-4A5744104242}" dt="2026-06-24T12:36:03.600" v="12571" actId="1076"/>
          <ac:spMkLst>
            <pc:docMk/>
            <pc:sldMk cId="1138928991" sldId="284"/>
            <ac:spMk id="55" creationId="{79486DEA-225C-57BC-CA47-79AD8984BD78}"/>
          </ac:spMkLst>
        </pc:spChg>
        <pc:spChg chg="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57" creationId="{7BB85175-D858-4597-0B9B-2F85A91EF9EE}"/>
          </ac:spMkLst>
        </pc:spChg>
        <pc:spChg chg="add mod">
          <ac:chgData name="LANNUQUE Victor" userId="73d06787-fcc2-4d67-af64-287cc6aa5fdb" providerId="ADAL" clId="{AD9C2BD9-8DC8-4AA0-B129-4A5744104242}" dt="2026-06-24T12:35:04.581" v="12566"/>
          <ac:spMkLst>
            <pc:docMk/>
            <pc:sldMk cId="1138928991" sldId="284"/>
            <ac:spMk id="60" creationId="{760DAA06-4EF3-3B7D-BE1C-E112F6B0DD2F}"/>
          </ac:spMkLst>
        </pc:spChg>
        <pc:spChg chg="mod">
          <ac:chgData name="LANNUQUE Victor" userId="73d06787-fcc2-4d67-af64-287cc6aa5fdb" providerId="ADAL" clId="{AD9C2BD9-8DC8-4AA0-B129-4A5744104242}" dt="2026-06-24T16:21:15.445" v="15277" actId="1076"/>
          <ac:spMkLst>
            <pc:docMk/>
            <pc:sldMk cId="1138928991" sldId="284"/>
            <ac:spMk id="135" creationId="{31F3CF17-41A5-A70E-59F4-57470D5886BC}"/>
          </ac:spMkLst>
        </pc:spChg>
        <pc:spChg chg="mod">
          <ac:chgData name="LANNUQUE Victor" userId="73d06787-fcc2-4d67-af64-287cc6aa5fdb" providerId="ADAL" clId="{AD9C2BD9-8DC8-4AA0-B129-4A5744104242}" dt="2026-06-24T16:21:18.511" v="15278" actId="1076"/>
          <ac:spMkLst>
            <pc:docMk/>
            <pc:sldMk cId="1138928991" sldId="284"/>
            <ac:spMk id="136" creationId="{5C067A90-F18B-67F4-D62E-645DB060861C}"/>
          </ac:spMkLst>
        </pc:spChg>
        <pc:spChg chg="add mod">
          <ac:chgData name="LANNUQUE Victor" userId="73d06787-fcc2-4d67-af64-287cc6aa5fdb" providerId="ADAL" clId="{AD9C2BD9-8DC8-4AA0-B129-4A5744104242}" dt="2026-06-24T12:35:04.581" v="12566"/>
          <ac:spMkLst>
            <pc:docMk/>
            <pc:sldMk cId="1138928991" sldId="284"/>
            <ac:spMk id="141" creationId="{7D6F99C2-4A9F-955D-B907-2AA26FF14818}"/>
          </ac:spMkLst>
        </pc:spChg>
        <pc:spChg chg="mod">
          <ac:chgData name="LANNUQUE Victor" userId="73d06787-fcc2-4d67-af64-287cc6aa5fdb" providerId="ADAL" clId="{AD9C2BD9-8DC8-4AA0-B129-4A5744104242}" dt="2026-06-24T12:35:04.581" v="12566"/>
          <ac:spMkLst>
            <pc:docMk/>
            <pc:sldMk cId="1138928991" sldId="284"/>
            <ac:spMk id="144" creationId="{78FEA12D-DADE-4AC2-0EBF-D755B42037F4}"/>
          </ac:spMkLst>
        </pc:spChg>
        <pc:cxnChg chg="mod">
          <ac:chgData name="LANNUQUE Victor" userId="73d06787-fcc2-4d67-af64-287cc6aa5fdb" providerId="ADAL" clId="{AD9C2BD9-8DC8-4AA0-B129-4A5744104242}" dt="2026-06-24T12:36:19.243" v="12573" actId="14100"/>
          <ac:cxnSpMkLst>
            <pc:docMk/>
            <pc:sldMk cId="1138928991" sldId="284"/>
            <ac:cxnSpMk id="63" creationId="{942A4C7E-402D-A700-4BAF-0C550CAC32DC}"/>
          </ac:cxnSpMkLst>
        </pc:cxnChg>
        <pc:cxnChg chg="mod">
          <ac:chgData name="LANNUQUE Victor" userId="73d06787-fcc2-4d67-af64-287cc6aa5fdb" providerId="ADAL" clId="{AD9C2BD9-8DC8-4AA0-B129-4A5744104242}" dt="2026-06-24T12:36:06.446" v="12572" actId="14100"/>
          <ac:cxnSpMkLst>
            <pc:docMk/>
            <pc:sldMk cId="1138928991" sldId="284"/>
            <ac:cxnSpMk id="67" creationId="{BC00F27B-108F-AA5D-635B-9C7CCD728376}"/>
          </ac:cxnSpMkLst>
        </pc:cxnChg>
        <pc:cxnChg chg="mod">
          <ac:chgData name="LANNUQUE Victor" userId="73d06787-fcc2-4d67-af64-287cc6aa5fdb" providerId="ADAL" clId="{AD9C2BD9-8DC8-4AA0-B129-4A5744104242}" dt="2026-06-24T12:36:44.866" v="12575" actId="14100"/>
          <ac:cxnSpMkLst>
            <pc:docMk/>
            <pc:sldMk cId="1138928991" sldId="284"/>
            <ac:cxnSpMk id="71" creationId="{657D8C62-5B71-1D21-98CB-A50A04CFE255}"/>
          </ac:cxnSpMkLst>
        </pc:cxnChg>
        <pc:cxnChg chg="mod">
          <ac:chgData name="LANNUQUE Victor" userId="73d06787-fcc2-4d67-af64-287cc6aa5fdb" providerId="ADAL" clId="{AD9C2BD9-8DC8-4AA0-B129-4A5744104242}" dt="2026-06-24T12:36:30.913" v="12574" actId="14100"/>
          <ac:cxnSpMkLst>
            <pc:docMk/>
            <pc:sldMk cId="1138928991" sldId="284"/>
            <ac:cxnSpMk id="74" creationId="{31F52C39-EBC2-0A78-50AD-C5635CD30023}"/>
          </ac:cxnSpMkLst>
        </pc:cxnChg>
      </pc:sldChg>
      <pc:sldChg chg="addSp delSp modSp add mod ord modAnim">
        <pc:chgData name="LANNUQUE Victor" userId="73d06787-fcc2-4d67-af64-287cc6aa5fdb" providerId="ADAL" clId="{AD9C2BD9-8DC8-4AA0-B129-4A5744104242}" dt="2026-06-24T16:24:53.447" v="15365" actId="1076"/>
        <pc:sldMkLst>
          <pc:docMk/>
          <pc:sldMk cId="2992320795" sldId="285"/>
        </pc:sldMkLst>
        <pc:spChg chg="del">
          <ac:chgData name="LANNUQUE Victor" userId="73d06787-fcc2-4d67-af64-287cc6aa5fdb" providerId="ADAL" clId="{AD9C2BD9-8DC8-4AA0-B129-4A5744104242}" dt="2026-06-23T15:26:12.597" v="10546" actId="478"/>
          <ac:spMkLst>
            <pc:docMk/>
            <pc:sldMk cId="2992320795" sldId="285"/>
            <ac:spMk id="3" creationId="{4794453B-6A96-39C1-5282-DA6F0FF50878}"/>
          </ac:spMkLst>
        </pc:spChg>
        <pc:spChg chg="add 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992320795" sldId="285"/>
            <ac:spMk id="5" creationId="{1891481B-A04C-9396-9317-08ACA99AB01B}"/>
          </ac:spMkLst>
        </pc:spChg>
        <pc:spChg chg="add mod">
          <ac:chgData name="LANNUQUE Victor" userId="73d06787-fcc2-4d67-af64-287cc6aa5fdb" providerId="ADAL" clId="{AD9C2BD9-8DC8-4AA0-B129-4A5744104242}" dt="2026-06-24T15:33:55.372" v="13856" actId="14100"/>
          <ac:spMkLst>
            <pc:docMk/>
            <pc:sldMk cId="2992320795" sldId="285"/>
            <ac:spMk id="7" creationId="{D8757C44-B942-5BB6-14C0-C6105CDD02AA}"/>
          </ac:spMkLst>
        </pc:spChg>
        <pc:spChg chg="add del mod">
          <ac:chgData name="LANNUQUE Victor" userId="73d06787-fcc2-4d67-af64-287cc6aa5fdb" providerId="ADAL" clId="{AD9C2BD9-8DC8-4AA0-B129-4A5744104242}" dt="2026-06-23T19:17:17.573" v="11088" actId="478"/>
          <ac:spMkLst>
            <pc:docMk/>
            <pc:sldMk cId="2992320795" sldId="285"/>
            <ac:spMk id="8" creationId="{14A54D3A-8F54-CD69-62D1-53F4DF331D85}"/>
          </ac:spMkLst>
        </pc:spChg>
        <pc:spChg chg="add mod">
          <ac:chgData name="LANNUQUE Victor" userId="73d06787-fcc2-4d67-af64-287cc6aa5fdb" providerId="ADAL" clId="{AD9C2BD9-8DC8-4AA0-B129-4A5744104242}" dt="2026-06-24T15:38:58.021" v="14082" actId="6549"/>
          <ac:spMkLst>
            <pc:docMk/>
            <pc:sldMk cId="2992320795" sldId="285"/>
            <ac:spMk id="9" creationId="{CC30B388-C172-F84A-5950-A8A207455965}"/>
          </ac:spMkLst>
        </pc:spChg>
        <pc:spChg chg="add del mod">
          <ac:chgData name="LANNUQUE Victor" userId="73d06787-fcc2-4d67-af64-287cc6aa5fdb" providerId="ADAL" clId="{AD9C2BD9-8DC8-4AA0-B129-4A5744104242}" dt="2026-06-23T19:17:21.103" v="11090" actId="478"/>
          <ac:spMkLst>
            <pc:docMk/>
            <pc:sldMk cId="2992320795" sldId="285"/>
            <ac:spMk id="11" creationId="{B4D635EF-8A73-A969-3E23-3997DC9642E1}"/>
          </ac:spMkLst>
        </pc:spChg>
        <pc:spChg chg="add mod">
          <ac:chgData name="LANNUQUE Victor" userId="73d06787-fcc2-4d67-af64-287cc6aa5fdb" providerId="ADAL" clId="{AD9C2BD9-8DC8-4AA0-B129-4A5744104242}" dt="2026-06-24T16:24:53.447" v="15365" actId="1076"/>
          <ac:spMkLst>
            <pc:docMk/>
            <pc:sldMk cId="2992320795" sldId="285"/>
            <ac:spMk id="12" creationId="{27AB6633-B4B7-BDCF-8C56-6528AC464622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992320795" sldId="285"/>
            <ac:spMk id="24" creationId="{8DF3BA0B-CCDB-429B-F0F7-1A208BEC31D1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992320795" sldId="285"/>
            <ac:spMk id="25" creationId="{1B197E7B-D88F-7665-E91F-21A63259D916}"/>
          </ac:spMkLst>
        </pc:spChg>
        <pc:graphicFrameChg chg="add mod">
          <ac:chgData name="LANNUQUE Victor" userId="73d06787-fcc2-4d67-af64-287cc6aa5fdb" providerId="ADAL" clId="{AD9C2BD9-8DC8-4AA0-B129-4A5744104242}" dt="2026-06-24T15:34:48.287" v="13866"/>
          <ac:graphicFrameMkLst>
            <pc:docMk/>
            <pc:sldMk cId="2992320795" sldId="285"/>
            <ac:graphicFrameMk id="16" creationId="{67B08AB9-4C23-B11A-28E2-F052CA114DDC}"/>
          </ac:graphicFrameMkLst>
        </pc:graphicFrameChg>
        <pc:graphicFrameChg chg="add mod">
          <ac:chgData name="LANNUQUE Victor" userId="73d06787-fcc2-4d67-af64-287cc6aa5fdb" providerId="ADAL" clId="{AD9C2BD9-8DC8-4AA0-B129-4A5744104242}" dt="2026-06-24T15:34:59.995" v="13869" actId="1076"/>
          <ac:graphicFrameMkLst>
            <pc:docMk/>
            <pc:sldMk cId="2992320795" sldId="285"/>
            <ac:graphicFrameMk id="17" creationId="{B78743EF-CF97-E112-4F67-60D401A8C850}"/>
          </ac:graphicFrameMkLst>
        </pc:graphicFrameChg>
        <pc:picChg chg="add mod">
          <ac:chgData name="LANNUQUE Victor" userId="73d06787-fcc2-4d67-af64-287cc6aa5fdb" providerId="ADAL" clId="{AD9C2BD9-8DC8-4AA0-B129-4A5744104242}" dt="2026-06-24T14:08:20.654" v="13134" actId="1076"/>
          <ac:picMkLst>
            <pc:docMk/>
            <pc:sldMk cId="2992320795" sldId="285"/>
            <ac:picMk id="2" creationId="{AB5C5987-5099-E5F7-7CC6-AC00328C488A}"/>
          </ac:picMkLst>
        </pc:picChg>
        <pc:cxnChg chg="add mod">
          <ac:chgData name="LANNUQUE Victor" userId="73d06787-fcc2-4d67-af64-287cc6aa5fdb" providerId="ADAL" clId="{AD9C2BD9-8DC8-4AA0-B129-4A5744104242}" dt="2026-06-24T14:08:35.162" v="13136" actId="14100"/>
          <ac:cxnSpMkLst>
            <pc:docMk/>
            <pc:sldMk cId="2992320795" sldId="285"/>
            <ac:cxnSpMk id="14" creationId="{A403320B-8301-5CD8-52C9-0CAF17DC18E0}"/>
          </ac:cxnSpMkLst>
        </pc:cxnChg>
      </pc:sldChg>
      <pc:sldChg chg="delSp modSp add del mod">
        <pc:chgData name="LANNUQUE Victor" userId="73d06787-fcc2-4d67-af64-287cc6aa5fdb" providerId="ADAL" clId="{AD9C2BD9-8DC8-4AA0-B129-4A5744104242}" dt="2026-06-24T16:20:19.552" v="15247" actId="47"/>
        <pc:sldMkLst>
          <pc:docMk/>
          <pc:sldMk cId="928332286" sldId="286"/>
        </pc:sldMkLst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11" creationId="{62CC296C-9EC0-CDFB-F26D-50D67411A226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16" creationId="{07C77712-A336-12FA-7BAC-6E40F4BCFC8E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24" creationId="{1DFA161A-EE6A-E3C3-B84B-3B27CD931A3A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27" creationId="{99D9D3C7-7C6C-5BC0-B968-502D1680AAC6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29" creationId="{AEEB9C3F-F9B2-636B-F2E6-05553739DCDC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34" creationId="{44EF6E49-FB3B-36C4-B7C6-54AF8EE70687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36" creationId="{F73692B3-F246-86D1-7274-AA811698ABA8}"/>
          </ac:spMkLst>
        </pc:spChg>
        <pc:spChg chg="mod">
          <ac:chgData name="LANNUQUE Victor" userId="73d06787-fcc2-4d67-af64-287cc6aa5fdb" providerId="ADAL" clId="{AD9C2BD9-8DC8-4AA0-B129-4A5744104242}" dt="2026-06-24T12:17:10.843" v="12476" actId="1582"/>
          <ac:spMkLst>
            <pc:docMk/>
            <pc:sldMk cId="928332286" sldId="286"/>
            <ac:spMk id="38" creationId="{53C88F3B-CDD6-CF18-C10C-F7037B43A69B}"/>
          </ac:spMkLst>
        </pc:spChg>
        <pc:spChg chg="del mod">
          <ac:chgData name="LANNUQUE Victor" userId="73d06787-fcc2-4d67-af64-287cc6aa5fdb" providerId="ADAL" clId="{AD9C2BD9-8DC8-4AA0-B129-4A5744104242}" dt="2026-06-24T12:15:24.167" v="12466" actId="478"/>
          <ac:spMkLst>
            <pc:docMk/>
            <pc:sldMk cId="928332286" sldId="286"/>
            <ac:spMk id="39" creationId="{FD772043-7B70-1232-CA86-0039A3648B58}"/>
          </ac:spMkLst>
        </pc:spChg>
        <pc:spChg chg="mod">
          <ac:chgData name="LANNUQUE Victor" userId="73d06787-fcc2-4d67-af64-287cc6aa5fdb" providerId="ADAL" clId="{AD9C2BD9-8DC8-4AA0-B129-4A5744104242}" dt="2026-06-24T12:17:10.843" v="12476" actId="1582"/>
          <ac:spMkLst>
            <pc:docMk/>
            <pc:sldMk cId="928332286" sldId="286"/>
            <ac:spMk id="40" creationId="{D06FCE9D-5C38-6EE2-0DAB-515FEF6FC26F}"/>
          </ac:spMkLst>
        </pc:spChg>
        <pc:spChg chg="del">
          <ac:chgData name="LANNUQUE Victor" userId="73d06787-fcc2-4d67-af64-287cc6aa5fdb" providerId="ADAL" clId="{AD9C2BD9-8DC8-4AA0-B129-4A5744104242}" dt="2026-06-24T12:15:31.807" v="12470" actId="478"/>
          <ac:spMkLst>
            <pc:docMk/>
            <pc:sldMk cId="928332286" sldId="286"/>
            <ac:spMk id="41" creationId="{2161DFE9-5707-A74F-AD98-2E6AAF6E187D}"/>
          </ac:spMkLst>
        </pc:spChg>
        <pc:spChg chg="mod">
          <ac:chgData name="LANNUQUE Victor" userId="73d06787-fcc2-4d67-af64-287cc6aa5fdb" providerId="ADAL" clId="{AD9C2BD9-8DC8-4AA0-B129-4A5744104242}" dt="2026-06-24T12:17:10.843" v="12476" actId="1582"/>
          <ac:spMkLst>
            <pc:docMk/>
            <pc:sldMk cId="928332286" sldId="286"/>
            <ac:spMk id="64" creationId="{A7C443EC-BF5C-DB20-AF7D-E849006B026B}"/>
          </ac:spMkLst>
        </pc:spChg>
        <pc:spChg chg="del">
          <ac:chgData name="LANNUQUE Victor" userId="73d06787-fcc2-4d67-af64-287cc6aa5fdb" providerId="ADAL" clId="{AD9C2BD9-8DC8-4AA0-B129-4A5744104242}" dt="2026-06-24T12:15:21.507" v="12465" actId="478"/>
          <ac:spMkLst>
            <pc:docMk/>
            <pc:sldMk cId="928332286" sldId="286"/>
            <ac:spMk id="65" creationId="{ECDA3C2D-29EF-C12D-DB85-00A5961653E5}"/>
          </ac:spMkLst>
        </pc:spChg>
        <pc:spChg chg="mod">
          <ac:chgData name="LANNUQUE Victor" userId="73d06787-fcc2-4d67-af64-287cc6aa5fdb" providerId="ADAL" clId="{AD9C2BD9-8DC8-4AA0-B129-4A5744104242}" dt="2026-06-24T12:17:10.843" v="12476" actId="1582"/>
          <ac:spMkLst>
            <pc:docMk/>
            <pc:sldMk cId="928332286" sldId="286"/>
            <ac:spMk id="66" creationId="{6313441C-9693-2BAD-D776-BC58EE6A24FA}"/>
          </ac:spMkLst>
        </pc:spChg>
        <pc:spChg chg="del mod">
          <ac:chgData name="LANNUQUE Victor" userId="73d06787-fcc2-4d67-af64-287cc6aa5fdb" providerId="ADAL" clId="{AD9C2BD9-8DC8-4AA0-B129-4A5744104242}" dt="2026-06-24T12:15:36.598" v="12472" actId="478"/>
          <ac:spMkLst>
            <pc:docMk/>
            <pc:sldMk cId="928332286" sldId="286"/>
            <ac:spMk id="67" creationId="{95A88874-D4F5-5A50-A8FA-E54B83B016AD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928332286" sldId="286"/>
            <ac:spMk id="74" creationId="{DA22E994-FBF7-516E-9C54-ABEEE3E83E84}"/>
          </ac:spMkLst>
        </pc:spChg>
        <pc:grpChg chg="mod">
          <ac:chgData name="LANNUQUE Victor" userId="73d06787-fcc2-4d67-af64-287cc6aa5fdb" providerId="ADAL" clId="{AD9C2BD9-8DC8-4AA0-B129-4A5744104242}" dt="2026-06-24T12:15:15.297" v="12464" actId="1038"/>
          <ac:grpSpMkLst>
            <pc:docMk/>
            <pc:sldMk cId="928332286" sldId="286"/>
            <ac:grpSpMk id="81" creationId="{B8871494-3C71-8664-3DD5-478A90E0BAB9}"/>
          </ac:grpSpMkLst>
        </pc:grpChg>
        <pc:cxnChg chg="mod">
          <ac:chgData name="LANNUQUE Victor" userId="73d06787-fcc2-4d67-af64-287cc6aa5fdb" providerId="ADAL" clId="{AD9C2BD9-8DC8-4AA0-B129-4A5744104242}" dt="2026-06-24T12:17:10.843" v="12476" actId="1582"/>
          <ac:cxnSpMkLst>
            <pc:docMk/>
            <pc:sldMk cId="928332286" sldId="286"/>
            <ac:cxnSpMk id="49" creationId="{22484287-F93D-7DD7-5B40-7506A5FDFC1F}"/>
          </ac:cxnSpMkLst>
        </pc:cxnChg>
        <pc:cxnChg chg="del">
          <ac:chgData name="LANNUQUE Victor" userId="73d06787-fcc2-4d67-af64-287cc6aa5fdb" providerId="ADAL" clId="{AD9C2BD9-8DC8-4AA0-B129-4A5744104242}" dt="2026-06-24T12:15:25.687" v="12467" actId="478"/>
          <ac:cxnSpMkLst>
            <pc:docMk/>
            <pc:sldMk cId="928332286" sldId="286"/>
            <ac:cxnSpMk id="51" creationId="{02AF9F51-7538-A2FA-74B0-B2FA2B4B9049}"/>
          </ac:cxnSpMkLst>
        </pc:cxnChg>
        <pc:cxnChg chg="mod">
          <ac:chgData name="LANNUQUE Victor" userId="73d06787-fcc2-4d67-af64-287cc6aa5fdb" providerId="ADAL" clId="{AD9C2BD9-8DC8-4AA0-B129-4A5744104242}" dt="2026-06-24T12:17:10.843" v="12476" actId="1582"/>
          <ac:cxnSpMkLst>
            <pc:docMk/>
            <pc:sldMk cId="928332286" sldId="286"/>
            <ac:cxnSpMk id="55" creationId="{00F2487A-D025-2AAB-14B5-EF5DB27FBA35}"/>
          </ac:cxnSpMkLst>
        </pc:cxnChg>
        <pc:cxnChg chg="del">
          <ac:chgData name="LANNUQUE Victor" userId="73d06787-fcc2-4d67-af64-287cc6aa5fdb" providerId="ADAL" clId="{AD9C2BD9-8DC8-4AA0-B129-4A5744104242}" dt="2026-06-24T12:15:33.587" v="12471" actId="478"/>
          <ac:cxnSpMkLst>
            <pc:docMk/>
            <pc:sldMk cId="928332286" sldId="286"/>
            <ac:cxnSpMk id="58" creationId="{FF59549E-A28E-ED1C-92B3-492736F03C80}"/>
          </ac:cxnSpMkLst>
        </pc:cxnChg>
        <pc:cxnChg chg="del">
          <ac:chgData name="LANNUQUE Victor" userId="73d06787-fcc2-4d67-af64-287cc6aa5fdb" providerId="ADAL" clId="{AD9C2BD9-8DC8-4AA0-B129-4A5744104242}" dt="2026-06-24T12:15:27.467" v="12468" actId="478"/>
          <ac:cxnSpMkLst>
            <pc:docMk/>
            <pc:sldMk cId="928332286" sldId="286"/>
            <ac:cxnSpMk id="69" creationId="{42158EBD-ADDC-261E-9725-496CBED5F306}"/>
          </ac:cxnSpMkLst>
        </pc:cxnChg>
        <pc:cxnChg chg="del">
          <ac:chgData name="LANNUQUE Victor" userId="73d06787-fcc2-4d67-af64-287cc6aa5fdb" providerId="ADAL" clId="{AD9C2BD9-8DC8-4AA0-B129-4A5744104242}" dt="2026-06-24T12:15:29.548" v="12469" actId="478"/>
          <ac:cxnSpMkLst>
            <pc:docMk/>
            <pc:sldMk cId="928332286" sldId="286"/>
            <ac:cxnSpMk id="80" creationId="{3EF4FEF1-3155-9ED4-1107-9369DA3F42C1}"/>
          </ac:cxnSpMkLst>
        </pc:cxnChg>
      </pc:sldChg>
      <pc:sldChg chg="addSp delSp modSp add mod modAnim">
        <pc:chgData name="LANNUQUE Victor" userId="73d06787-fcc2-4d67-af64-287cc6aa5fdb" providerId="ADAL" clId="{AD9C2BD9-8DC8-4AA0-B129-4A5744104242}" dt="2026-06-24T17:15:48.379" v="15477" actId="20577"/>
        <pc:sldMkLst>
          <pc:docMk/>
          <pc:sldMk cId="2118361334" sldId="287"/>
        </pc:sldMkLst>
        <pc:spChg chg="mod">
          <ac:chgData name="LANNUQUE Victor" userId="73d06787-fcc2-4d67-af64-287cc6aa5fdb" providerId="ADAL" clId="{AD9C2BD9-8DC8-4AA0-B129-4A5744104242}" dt="2026-06-24T15:39:33.344" v="14083" actId="20577"/>
          <ac:spMkLst>
            <pc:docMk/>
            <pc:sldMk cId="2118361334" sldId="287"/>
            <ac:spMk id="5" creationId="{4F720630-2294-EFC5-6FED-E27CDFBD4AC8}"/>
          </ac:spMkLst>
        </pc:spChg>
        <pc:spChg chg="mod">
          <ac:chgData name="LANNUQUE Victor" userId="73d06787-fcc2-4d67-af64-287cc6aa5fdb" providerId="ADAL" clId="{AD9C2BD9-8DC8-4AA0-B129-4A5744104242}" dt="2026-06-24T16:27:05.292" v="15389" actId="14100"/>
          <ac:spMkLst>
            <pc:docMk/>
            <pc:sldMk cId="2118361334" sldId="287"/>
            <ac:spMk id="7" creationId="{E54AC906-EB28-F2A5-4C3D-9B536545878C}"/>
          </ac:spMkLst>
        </pc:spChg>
        <pc:spChg chg="del">
          <ac:chgData name="LANNUQUE Victor" userId="73d06787-fcc2-4d67-af64-287cc6aa5fdb" providerId="ADAL" clId="{AD9C2BD9-8DC8-4AA0-B129-4A5744104242}" dt="2026-06-23T19:22:23.957" v="11102" actId="478"/>
          <ac:spMkLst>
            <pc:docMk/>
            <pc:sldMk cId="2118361334" sldId="287"/>
            <ac:spMk id="9" creationId="{CCF7D110-ADE7-C754-1BB7-8818F827E54B}"/>
          </ac:spMkLst>
        </pc:spChg>
        <pc:spChg chg="add mod">
          <ac:chgData name="LANNUQUE Victor" userId="73d06787-fcc2-4d67-af64-287cc6aa5fdb" providerId="ADAL" clId="{AD9C2BD9-8DC8-4AA0-B129-4A5744104242}" dt="2026-06-24T13:46:33.490" v="13029"/>
          <ac:spMkLst>
            <pc:docMk/>
            <pc:sldMk cId="2118361334" sldId="287"/>
            <ac:spMk id="11" creationId="{D58934FA-49B1-697C-928A-C02926C217EF}"/>
          </ac:spMkLst>
        </pc:spChg>
        <pc:spChg chg="add mod">
          <ac:chgData name="LANNUQUE Victor" userId="73d06787-fcc2-4d67-af64-287cc6aa5fdb" providerId="ADAL" clId="{AD9C2BD9-8DC8-4AA0-B129-4A5744104242}" dt="2026-06-24T13:46:33.490" v="13029"/>
          <ac:spMkLst>
            <pc:docMk/>
            <pc:sldMk cId="2118361334" sldId="287"/>
            <ac:spMk id="12" creationId="{1984D687-CA86-4AF0-DA70-BC9A6928E25F}"/>
          </ac:spMkLst>
        </pc:spChg>
        <pc:spChg chg="add mod">
          <ac:chgData name="LANNUQUE Victor" userId="73d06787-fcc2-4d67-af64-287cc6aa5fdb" providerId="ADAL" clId="{AD9C2BD9-8DC8-4AA0-B129-4A5744104242}" dt="2026-06-24T13:46:33.490" v="13029"/>
          <ac:spMkLst>
            <pc:docMk/>
            <pc:sldMk cId="2118361334" sldId="287"/>
            <ac:spMk id="14" creationId="{EAC0C80A-71AA-ACE6-87C3-12679817B481}"/>
          </ac:spMkLst>
        </pc:spChg>
        <pc:spChg chg="add mod">
          <ac:chgData name="LANNUQUE Victor" userId="73d06787-fcc2-4d67-af64-287cc6aa5fdb" providerId="ADAL" clId="{AD9C2BD9-8DC8-4AA0-B129-4A5744104242}" dt="2026-06-24T13:46:33.490" v="13029"/>
          <ac:spMkLst>
            <pc:docMk/>
            <pc:sldMk cId="2118361334" sldId="287"/>
            <ac:spMk id="15" creationId="{BDA8DB7D-17D0-CBE7-DECC-15EC59C17E6B}"/>
          </ac:spMkLst>
        </pc:spChg>
        <pc:spChg chg="add mod">
          <ac:chgData name="LANNUQUE Victor" userId="73d06787-fcc2-4d67-af64-287cc6aa5fdb" providerId="ADAL" clId="{AD9C2BD9-8DC8-4AA0-B129-4A5744104242}" dt="2026-06-24T17:15:48.379" v="15477" actId="20577"/>
          <ac:spMkLst>
            <pc:docMk/>
            <pc:sldMk cId="2118361334" sldId="287"/>
            <ac:spMk id="16" creationId="{430B2E56-EA56-858A-AB1F-797074226978}"/>
          </ac:spMkLst>
        </pc:spChg>
        <pc:spChg chg="add mod">
          <ac:chgData name="LANNUQUE Victor" userId="73d06787-fcc2-4d67-af64-287cc6aa5fdb" providerId="ADAL" clId="{AD9C2BD9-8DC8-4AA0-B129-4A5744104242}" dt="2026-06-24T13:46:33.490" v="13029"/>
          <ac:spMkLst>
            <pc:docMk/>
            <pc:sldMk cId="2118361334" sldId="287"/>
            <ac:spMk id="17" creationId="{8E780BF5-AAB0-6E65-E586-E5B7D137C695}"/>
          </ac:spMkLst>
        </pc:spChg>
        <pc:spChg chg="add mod">
          <ac:chgData name="LANNUQUE Victor" userId="73d06787-fcc2-4d67-af64-287cc6aa5fdb" providerId="ADAL" clId="{AD9C2BD9-8DC8-4AA0-B129-4A5744104242}" dt="2026-06-24T13:46:33.490" v="13029"/>
          <ac:spMkLst>
            <pc:docMk/>
            <pc:sldMk cId="2118361334" sldId="287"/>
            <ac:spMk id="18" creationId="{C39F01F1-D124-F82D-D6F8-02227CC64E8D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118361334" sldId="287"/>
            <ac:spMk id="24" creationId="{62F1DE90-EA82-0030-EDEC-2F0D9135444D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118361334" sldId="287"/>
            <ac:spMk id="25" creationId="{77E2F8CC-FFB6-04B5-5623-01CC6A84BEF7}"/>
          </ac:spMkLst>
        </pc:spChg>
        <pc:grpChg chg="mod">
          <ac:chgData name="LANNUQUE Victor" userId="73d06787-fcc2-4d67-af64-287cc6aa5fdb" providerId="ADAL" clId="{AD9C2BD9-8DC8-4AA0-B129-4A5744104242}" dt="2026-06-24T13:44:55.947" v="12988" actId="164"/>
          <ac:grpSpMkLst>
            <pc:docMk/>
            <pc:sldMk cId="2118361334" sldId="287"/>
            <ac:grpSpMk id="19" creationId="{68E800BF-6D55-A3E1-5FCA-0FD5FEC93851}"/>
          </ac:grpSpMkLst>
        </pc:grpChg>
        <pc:grpChg chg="add mod">
          <ac:chgData name="LANNUQUE Victor" userId="73d06787-fcc2-4d67-af64-287cc6aa5fdb" providerId="ADAL" clId="{AD9C2BD9-8DC8-4AA0-B129-4A5744104242}" dt="2026-06-24T13:44:55.947" v="12988" actId="164"/>
          <ac:grpSpMkLst>
            <pc:docMk/>
            <pc:sldMk cId="2118361334" sldId="287"/>
            <ac:grpSpMk id="20" creationId="{3096C866-2605-434B-5D4B-46DA2B7DCDFA}"/>
          </ac:grpSpMkLst>
        </pc:grpChg>
        <pc:picChg chg="del">
          <ac:chgData name="LANNUQUE Victor" userId="73d06787-fcc2-4d67-af64-287cc6aa5fdb" providerId="ADAL" clId="{AD9C2BD9-8DC8-4AA0-B129-4A5744104242}" dt="2026-06-23T19:22:21.639" v="11101" actId="478"/>
          <ac:picMkLst>
            <pc:docMk/>
            <pc:sldMk cId="2118361334" sldId="287"/>
            <ac:picMk id="2" creationId="{F3196CAA-54D5-5C49-5C3B-CF816D7257B4}"/>
          </ac:picMkLst>
        </pc:picChg>
        <pc:picChg chg="add mod">
          <ac:chgData name="LANNUQUE Victor" userId="73d06787-fcc2-4d67-af64-287cc6aa5fdb" providerId="ADAL" clId="{AD9C2BD9-8DC8-4AA0-B129-4A5744104242}" dt="2026-06-24T13:44:40.782" v="12986" actId="164"/>
          <ac:picMkLst>
            <pc:docMk/>
            <pc:sldMk cId="2118361334" sldId="287"/>
            <ac:picMk id="3" creationId="{DBB68634-AE5F-9337-54A4-86842A3644A8}"/>
          </ac:picMkLst>
        </pc:picChg>
        <pc:picChg chg="add mod">
          <ac:chgData name="LANNUQUE Victor" userId="73d06787-fcc2-4d67-af64-287cc6aa5fdb" providerId="ADAL" clId="{AD9C2BD9-8DC8-4AA0-B129-4A5744104242}" dt="2026-06-24T13:46:33.490" v="13029"/>
          <ac:picMkLst>
            <pc:docMk/>
            <pc:sldMk cId="2118361334" sldId="287"/>
            <ac:picMk id="8" creationId="{A7E1C871-5A23-A4E0-5F36-F784D32B32D6}"/>
          </ac:picMkLst>
        </pc:picChg>
        <pc:picChg chg="add mod">
          <ac:chgData name="LANNUQUE Victor" userId="73d06787-fcc2-4d67-af64-287cc6aa5fdb" providerId="ADAL" clId="{AD9C2BD9-8DC8-4AA0-B129-4A5744104242}" dt="2026-06-24T13:46:33.490" v="13029"/>
          <ac:picMkLst>
            <pc:docMk/>
            <pc:sldMk cId="2118361334" sldId="287"/>
            <ac:picMk id="10" creationId="{6C1826E0-4B35-2406-8DAA-195B25507970}"/>
          </ac:picMkLst>
        </pc:picChg>
        <pc:picChg chg="add mod">
          <ac:chgData name="LANNUQUE Victor" userId="73d06787-fcc2-4d67-af64-287cc6aa5fdb" providerId="ADAL" clId="{AD9C2BD9-8DC8-4AA0-B129-4A5744104242}" dt="2026-06-24T13:46:33.490" v="13029"/>
          <ac:picMkLst>
            <pc:docMk/>
            <pc:sldMk cId="2118361334" sldId="287"/>
            <ac:picMk id="13" creationId="{F1C535A9-BB2C-A7D5-3656-7B09D0AF7C6B}"/>
          </ac:picMkLst>
        </pc:picChg>
      </pc:sldChg>
      <pc:sldChg chg="addSp modSp add mod">
        <pc:chgData name="LANNUQUE Victor" userId="73d06787-fcc2-4d67-af64-287cc6aa5fdb" providerId="ADAL" clId="{AD9C2BD9-8DC8-4AA0-B129-4A5744104242}" dt="2026-06-24T16:22:58.578" v="15318" actId="1036"/>
        <pc:sldMkLst>
          <pc:docMk/>
          <pc:sldMk cId="4098526232" sldId="288"/>
        </pc:sldMkLst>
        <pc:spChg chg="mod">
          <ac:chgData name="LANNUQUE Victor" userId="73d06787-fcc2-4d67-af64-287cc6aa5fdb" providerId="ADAL" clId="{AD9C2BD9-8DC8-4AA0-B129-4A5744104242}" dt="2026-06-24T16:22:44.461" v="15298" actId="20577"/>
          <ac:spMkLst>
            <pc:docMk/>
            <pc:sldMk cId="4098526232" sldId="288"/>
            <ac:spMk id="3" creationId="{4F390BEB-35EC-9D0E-02D3-E7EC4FBCA7FC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5" creationId="{0A20F644-E002-8624-B1F0-952733C0704E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7" creationId="{873439F9-DDFE-DC4F-7536-D5408B4F4376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10" creationId="{CE3194C9-4B42-7287-348E-72D1E6CB74DB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12" creationId="{563F639F-C6F0-7584-B3C3-B21F797F6AEB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13" creationId="{91D787C9-2A05-403C-7806-117CD35195EC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16" creationId="{51AF0A77-20F6-D494-ED0A-2E8AD21653C6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17" creationId="{D94AAC0E-1D5A-E2B0-153A-02E4B6A033D4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18" creationId="{D271F2B3-FD5F-26E4-B1C7-CADA7C1A82CE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19" creationId="{858B82AF-99BB-F404-E2CA-F74AC17984EE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4098526232" sldId="288"/>
            <ac:spMk id="24" creationId="{E8D6CD0D-CC08-85EB-A300-3F9981398909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4098526232" sldId="288"/>
            <ac:spMk id="25" creationId="{7046FCCE-7BAD-B874-C89F-3E4E267FB85A}"/>
          </ac:spMkLst>
        </pc:spChg>
        <pc:spChg chg="add mod">
          <ac:chgData name="LANNUQUE Victor" userId="73d06787-fcc2-4d67-af64-287cc6aa5fdb" providerId="ADAL" clId="{AD9C2BD9-8DC8-4AA0-B129-4A5744104242}" dt="2026-06-24T16:22:58.578" v="15318" actId="1036"/>
          <ac:spMkLst>
            <pc:docMk/>
            <pc:sldMk cId="4098526232" sldId="288"/>
            <ac:spMk id="32" creationId="{C8F611AD-6B70-6F57-E883-64B88DA7B54D}"/>
          </ac:spMkLst>
        </pc:spChg>
      </pc:sldChg>
      <pc:sldChg chg="addSp delSp modSp add mod ord">
        <pc:chgData name="LANNUQUE Victor" userId="73d06787-fcc2-4d67-af64-287cc6aa5fdb" providerId="ADAL" clId="{AD9C2BD9-8DC8-4AA0-B129-4A5744104242}" dt="2026-06-24T15:46:42.815" v="14334" actId="20577"/>
        <pc:sldMkLst>
          <pc:docMk/>
          <pc:sldMk cId="2232197502" sldId="289"/>
        </pc:sldMkLst>
        <pc:spChg chg="add del mod">
          <ac:chgData name="LANNUQUE Victor" userId="73d06787-fcc2-4d67-af64-287cc6aa5fdb" providerId="ADAL" clId="{AD9C2BD9-8DC8-4AA0-B129-4A5744104242}" dt="2026-06-24T14:17:52.773" v="13168" actId="478"/>
          <ac:spMkLst>
            <pc:docMk/>
            <pc:sldMk cId="2232197502" sldId="289"/>
            <ac:spMk id="2" creationId="{33DA3CE7-6396-2CC2-63E8-4D55348935E9}"/>
          </ac:spMkLst>
        </pc:spChg>
        <pc:spChg chg="mod">
          <ac:chgData name="LANNUQUE Victor" userId="73d06787-fcc2-4d67-af64-287cc6aa5fdb" providerId="ADAL" clId="{AD9C2BD9-8DC8-4AA0-B129-4A5744104242}" dt="2026-06-24T15:43:40.526" v="14227" actId="20577"/>
          <ac:spMkLst>
            <pc:docMk/>
            <pc:sldMk cId="2232197502" sldId="289"/>
            <ac:spMk id="3" creationId="{F29234F8-0CC3-6ED2-84BC-DA88DB412DEE}"/>
          </ac:spMkLst>
        </pc:spChg>
        <pc:spChg chg="add mod">
          <ac:chgData name="LANNUQUE Victor" userId="73d06787-fcc2-4d67-af64-287cc6aa5fdb" providerId="ADAL" clId="{AD9C2BD9-8DC8-4AA0-B129-4A5744104242}" dt="2026-06-24T13:04:41.074" v="12828"/>
          <ac:spMkLst>
            <pc:docMk/>
            <pc:sldMk cId="2232197502" sldId="289"/>
            <ac:spMk id="5" creationId="{BCDA8482-2B64-6AB0-A492-4BE0019E714A}"/>
          </ac:spMkLst>
        </pc:spChg>
        <pc:spChg chg="add del mod">
          <ac:chgData name="LANNUQUE Victor" userId="73d06787-fcc2-4d67-af64-287cc6aa5fdb" providerId="ADAL" clId="{AD9C2BD9-8DC8-4AA0-B129-4A5744104242}" dt="2026-06-24T14:27:24.885" v="13197" actId="478"/>
          <ac:spMkLst>
            <pc:docMk/>
            <pc:sldMk cId="2232197502" sldId="289"/>
            <ac:spMk id="7" creationId="{9B966A5D-BFE6-F829-6A04-CEF11451E235}"/>
          </ac:spMkLst>
        </pc:spChg>
        <pc:spChg chg="add mod">
          <ac:chgData name="LANNUQUE Victor" userId="73d06787-fcc2-4d67-af64-287cc6aa5fdb" providerId="ADAL" clId="{AD9C2BD9-8DC8-4AA0-B129-4A5744104242}" dt="2026-06-24T14:18:48.585" v="13189" actId="122"/>
          <ac:spMkLst>
            <pc:docMk/>
            <pc:sldMk cId="2232197502" sldId="289"/>
            <ac:spMk id="10" creationId="{C26C8162-764B-97D5-291A-F7F7BDA0F631}"/>
          </ac:spMkLst>
        </pc:spChg>
        <pc:spChg chg="add mod">
          <ac:chgData name="LANNUQUE Victor" userId="73d06787-fcc2-4d67-af64-287cc6aa5fdb" providerId="ADAL" clId="{AD9C2BD9-8DC8-4AA0-B129-4A5744104242}" dt="2026-06-24T15:45:37.328" v="14300" actId="20577"/>
          <ac:spMkLst>
            <pc:docMk/>
            <pc:sldMk cId="2232197502" sldId="289"/>
            <ac:spMk id="11" creationId="{67F74A19-66CA-88B3-3467-3F66B03AF96D}"/>
          </ac:spMkLst>
        </pc:spChg>
        <pc:spChg chg="add mod">
          <ac:chgData name="LANNUQUE Victor" userId="73d06787-fcc2-4d67-af64-287cc6aa5fdb" providerId="ADAL" clId="{AD9C2BD9-8DC8-4AA0-B129-4A5744104242}" dt="2026-06-24T15:46:42.815" v="14334" actId="20577"/>
          <ac:spMkLst>
            <pc:docMk/>
            <pc:sldMk cId="2232197502" sldId="289"/>
            <ac:spMk id="12" creationId="{576BE9E3-5411-92DD-65A9-255E642E1F19}"/>
          </ac:spMkLst>
        </pc:spChg>
        <pc:spChg chg="add mod">
          <ac:chgData name="LANNUQUE Victor" userId="73d06787-fcc2-4d67-af64-287cc6aa5fdb" providerId="ADAL" clId="{AD9C2BD9-8DC8-4AA0-B129-4A5744104242}" dt="2026-06-24T14:32:02.980" v="13231" actId="1076"/>
          <ac:spMkLst>
            <pc:docMk/>
            <pc:sldMk cId="2232197502" sldId="289"/>
            <ac:spMk id="13" creationId="{66EA944F-652F-CBC5-5CFC-338F10D22B49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232197502" sldId="289"/>
            <ac:spMk id="24" creationId="{2016D1C3-F18F-12E9-AC51-CEC783D0EA2C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2232197502" sldId="289"/>
            <ac:spMk id="25" creationId="{35FE6FBD-75CE-1116-E824-3A39F36A1F77}"/>
          </ac:spMkLst>
        </pc:spChg>
        <pc:picChg chg="add mod">
          <ac:chgData name="LANNUQUE Victor" userId="73d06787-fcc2-4d67-af64-287cc6aa5fdb" providerId="ADAL" clId="{AD9C2BD9-8DC8-4AA0-B129-4A5744104242}" dt="2026-06-24T14:19:00.457" v="13191" actId="1076"/>
          <ac:picMkLst>
            <pc:docMk/>
            <pc:sldMk cId="2232197502" sldId="289"/>
            <ac:picMk id="8" creationId="{1AA2CF3D-2750-21E0-5D59-CE41A96BCBF5}"/>
          </ac:picMkLst>
        </pc:picChg>
        <pc:picChg chg="add mod">
          <ac:chgData name="LANNUQUE Victor" userId="73d06787-fcc2-4d67-af64-287cc6aa5fdb" providerId="ADAL" clId="{AD9C2BD9-8DC8-4AA0-B129-4A5744104242}" dt="2026-06-24T13:12:51.107" v="12914" actId="1076"/>
          <ac:picMkLst>
            <pc:docMk/>
            <pc:sldMk cId="2232197502" sldId="289"/>
            <ac:picMk id="9" creationId="{85DFCD99-CA5A-B557-6BF2-362446411747}"/>
          </ac:picMkLst>
        </pc:picChg>
      </pc:sldChg>
      <pc:sldChg chg="modSp add del mod ord modAnim">
        <pc:chgData name="LANNUQUE Victor" userId="73d06787-fcc2-4d67-af64-287cc6aa5fdb" providerId="ADAL" clId="{AD9C2BD9-8DC8-4AA0-B129-4A5744104242}" dt="2026-06-24T16:20:17.489" v="15246" actId="47"/>
        <pc:sldMkLst>
          <pc:docMk/>
          <pc:sldMk cId="61093606" sldId="290"/>
        </pc:sldMkLst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13" creationId="{FDAF1A9B-77B0-E8DE-7B6C-869548D547FC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16" creationId="{D9FDFEF8-BE57-8193-28A8-A756733E43C5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26" creationId="{71E8707B-0FE8-E714-DA6E-87ED8AFDA2F3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29" creationId="{81BD9882-6A79-5900-EED2-EFBA0AFBA1EC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31" creationId="{95EA639B-D199-5F70-B331-736B2F7692DA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34" creationId="{9281A07C-1EB5-C1EA-96C3-FD46E18516AC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35" creationId="{BCC6F015-3540-F4CA-D3CA-94A42F510F7F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36" creationId="{ED3EEAD8-481C-4EDD-C4FC-DE2CFD0EE0FD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39" creationId="{26EE59A9-07A9-8569-BEC5-C3DF1D354EF9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61093606" sldId="290"/>
            <ac:spMk id="65" creationId="{24C5CD3D-C1DF-9ADA-7E17-C237909F8DC8}"/>
          </ac:spMkLst>
        </pc:spChg>
      </pc:sldChg>
      <pc:sldChg chg="addSp modSp add mod ord modAnim">
        <pc:chgData name="LANNUQUE Victor" userId="73d06787-fcc2-4d67-af64-287cc6aa5fdb" providerId="ADAL" clId="{AD9C2BD9-8DC8-4AA0-B129-4A5744104242}" dt="2026-06-24T14:10:34.904" v="13141"/>
        <pc:sldMkLst>
          <pc:docMk/>
          <pc:sldMk cId="827150172" sldId="291"/>
        </pc:sldMkLst>
        <pc:spChg chg="mod">
          <ac:chgData name="LANNUQUE Victor" userId="73d06787-fcc2-4d67-af64-287cc6aa5fdb" providerId="ADAL" clId="{AD9C2BD9-8DC8-4AA0-B129-4A5744104242}" dt="2026-06-24T09:51:44.299" v="11439" actId="20577"/>
          <ac:spMkLst>
            <pc:docMk/>
            <pc:sldMk cId="827150172" sldId="291"/>
            <ac:spMk id="3" creationId="{46A34D06-56BE-BB01-1D00-CB8000FB8E6B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7" creationId="{978E0FDF-98E4-0D1B-A148-A584E9652017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9" creationId="{215C20C4-13F2-64FB-E079-2E96E3688798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11" creationId="{476138C9-B1FF-CD15-F818-2852F546AA2C}"/>
          </ac:spMkLst>
        </pc:spChg>
        <pc:spChg chg="mod">
          <ac:chgData name="LANNUQUE Victor" userId="73d06787-fcc2-4d67-af64-287cc6aa5fdb" providerId="ADAL" clId="{AD9C2BD9-8DC8-4AA0-B129-4A5744104242}" dt="2026-06-24T09:49:47.504" v="11413"/>
          <ac:spMkLst>
            <pc:docMk/>
            <pc:sldMk cId="827150172" sldId="291"/>
            <ac:spMk id="15" creationId="{80F25195-7AB9-85F6-ED0B-C9764332B290}"/>
          </ac:spMkLst>
        </pc:spChg>
        <pc:spChg chg="mod">
          <ac:chgData name="LANNUQUE Victor" userId="73d06787-fcc2-4d67-af64-287cc6aa5fdb" providerId="ADAL" clId="{AD9C2BD9-8DC8-4AA0-B129-4A5744104242}" dt="2026-06-24T09:49:47.504" v="11413"/>
          <ac:spMkLst>
            <pc:docMk/>
            <pc:sldMk cId="827150172" sldId="291"/>
            <ac:spMk id="19" creationId="{3CC624A5-D71F-73CB-06EE-8EFDC772271E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21" creationId="{D996C1BE-857A-63D7-B9EF-1717468A3F81}"/>
          </ac:spMkLst>
        </pc:spChg>
        <pc:spChg chg="mod">
          <ac:chgData name="LANNUQUE Victor" userId="73d06787-fcc2-4d67-af64-287cc6aa5fdb" providerId="ADAL" clId="{AD9C2BD9-8DC8-4AA0-B129-4A5744104242}" dt="2026-06-24T09:56:10.317" v="11470" actId="14100"/>
          <ac:spMkLst>
            <pc:docMk/>
            <pc:sldMk cId="827150172" sldId="291"/>
            <ac:spMk id="22" creationId="{61A26302-C6D6-7916-E137-DEE84BC8CA43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23" creationId="{64C77940-59F7-1732-CBDD-8DD2A9186AB7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26" creationId="{FFB7BF20-1E01-7AC7-CD28-957F7608AA97}"/>
          </ac:spMkLst>
        </pc:spChg>
        <pc:spChg chg="mod">
          <ac:chgData name="LANNUQUE Victor" userId="73d06787-fcc2-4d67-af64-287cc6aa5fdb" providerId="ADAL" clId="{AD9C2BD9-8DC8-4AA0-B129-4A5744104242}" dt="2026-06-24T09:50:07.606" v="11420" actId="20577"/>
          <ac:spMkLst>
            <pc:docMk/>
            <pc:sldMk cId="827150172" sldId="291"/>
            <ac:spMk id="27" creationId="{7DCDCFB7-F335-3A0C-9EA7-4421C151B7C0}"/>
          </ac:spMkLst>
        </pc:spChg>
        <pc:spChg chg="mod">
          <ac:chgData name="LANNUQUE Victor" userId="73d06787-fcc2-4d67-af64-287cc6aa5fdb" providerId="ADAL" clId="{AD9C2BD9-8DC8-4AA0-B129-4A5744104242}" dt="2026-06-24T09:50:45.388" v="11433" actId="20577"/>
          <ac:spMkLst>
            <pc:docMk/>
            <pc:sldMk cId="827150172" sldId="291"/>
            <ac:spMk id="28" creationId="{769C55EC-23E7-21B2-9036-EAF05DEDE11B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29" creationId="{DF300143-DE6B-D132-8780-1D4AD258A2C1}"/>
          </ac:spMkLst>
        </pc:spChg>
        <pc:spChg chg="add mod">
          <ac:chgData name="LANNUQUE Victor" userId="73d06787-fcc2-4d67-af64-287cc6aa5fdb" providerId="ADAL" clId="{AD9C2BD9-8DC8-4AA0-B129-4A5744104242}" dt="2026-06-24T09:50:31.255" v="11426" actId="20577"/>
          <ac:spMkLst>
            <pc:docMk/>
            <pc:sldMk cId="827150172" sldId="291"/>
            <ac:spMk id="32" creationId="{BC8D6CCF-D764-52E6-2999-879114CEED93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34" creationId="{642583F2-4DD8-BCAC-7718-05478AD7B654}"/>
          </ac:spMkLst>
        </pc:spChg>
        <pc:spChg chg="mod">
          <ac:chgData name="LANNUQUE Victor" userId="73d06787-fcc2-4d67-af64-287cc6aa5fdb" providerId="ADAL" clId="{AD9C2BD9-8DC8-4AA0-B129-4A5744104242}" dt="2026-06-24T09:59:02.534" v="11518" actId="790"/>
          <ac:spMkLst>
            <pc:docMk/>
            <pc:sldMk cId="827150172" sldId="291"/>
            <ac:spMk id="37" creationId="{9CB186FB-AB5F-F038-1E5A-240ACF576D56}"/>
          </ac:spMkLst>
        </pc:spChg>
        <pc:spChg chg="add mod">
          <ac:chgData name="LANNUQUE Victor" userId="73d06787-fcc2-4d67-af64-287cc6aa5fdb" providerId="ADAL" clId="{AD9C2BD9-8DC8-4AA0-B129-4A5744104242}" dt="2026-06-24T09:59:54.957" v="11543" actId="14100"/>
          <ac:spMkLst>
            <pc:docMk/>
            <pc:sldMk cId="827150172" sldId="291"/>
            <ac:spMk id="38" creationId="{4DF40E4D-D0E1-9AB6-30BB-28D82CCCADD5}"/>
          </ac:spMkLst>
        </pc:spChg>
        <pc:spChg chg="mod">
          <ac:chgData name="LANNUQUE Victor" userId="73d06787-fcc2-4d67-af64-287cc6aa5fdb" providerId="ADAL" clId="{AD9C2BD9-8DC8-4AA0-B129-4A5744104242}" dt="2026-06-24T14:10:02.424" v="13138" actId="20577"/>
          <ac:spMkLst>
            <pc:docMk/>
            <pc:sldMk cId="827150172" sldId="291"/>
            <ac:spMk id="65" creationId="{54DA70E8-A575-AEB3-66D1-D3DE1B7A77BE}"/>
          </ac:spMkLst>
        </pc:spChg>
        <pc:spChg chg="mod">
          <ac:chgData name="LANNUQUE Victor" userId="73d06787-fcc2-4d67-af64-287cc6aa5fdb" providerId="ADAL" clId="{AD9C2BD9-8DC8-4AA0-B129-4A5744104242}" dt="2026-06-24T14:10:06.297" v="13139" actId="20577"/>
          <ac:spMkLst>
            <pc:docMk/>
            <pc:sldMk cId="827150172" sldId="291"/>
            <ac:spMk id="67" creationId="{B2D12D10-920F-C63D-C69E-25B944688B02}"/>
          </ac:spMkLst>
        </pc:spChg>
        <pc:grpChg chg="add mod ord">
          <ac:chgData name="LANNUQUE Victor" userId="73d06787-fcc2-4d67-af64-287cc6aa5fdb" providerId="ADAL" clId="{AD9C2BD9-8DC8-4AA0-B129-4A5744104242}" dt="2026-06-24T09:48:14.399" v="11412" actId="167"/>
          <ac:grpSpMkLst>
            <pc:docMk/>
            <pc:sldMk cId="827150172" sldId="291"/>
            <ac:grpSpMk id="2" creationId="{9B9330DA-933B-D83A-FD46-B6BC56E07316}"/>
          </ac:grpSpMkLst>
        </pc:grpChg>
        <pc:grpChg chg="add mod">
          <ac:chgData name="LANNUQUE Victor" userId="73d06787-fcc2-4d67-af64-287cc6aa5fdb" providerId="ADAL" clId="{AD9C2BD9-8DC8-4AA0-B129-4A5744104242}" dt="2026-06-24T09:49:47.504" v="11413"/>
          <ac:grpSpMkLst>
            <pc:docMk/>
            <pc:sldMk cId="827150172" sldId="291"/>
            <ac:grpSpMk id="14" creationId="{97D1CE46-C0DC-C38D-54BD-8DDB5F94F339}"/>
          </ac:grpSpMkLst>
        </pc:grpChg>
      </pc:sldChg>
      <pc:sldChg chg="addSp delSp modSp add mod ord delAnim modAnim">
        <pc:chgData name="LANNUQUE Victor" userId="73d06787-fcc2-4d67-af64-287cc6aa5fdb" providerId="ADAL" clId="{AD9C2BD9-8DC8-4AA0-B129-4A5744104242}" dt="2026-06-24T16:29:08.008" v="15398" actId="20577"/>
        <pc:sldMkLst>
          <pc:docMk/>
          <pc:sldMk cId="4259701926" sldId="292"/>
        </pc:sldMkLst>
        <pc:spChg chg="del">
          <ac:chgData name="LANNUQUE Victor" userId="73d06787-fcc2-4d67-af64-287cc6aa5fdb" providerId="ADAL" clId="{AD9C2BD9-8DC8-4AA0-B129-4A5744104242}" dt="2026-06-24T14:11:36.576" v="13145" actId="478"/>
          <ac:spMkLst>
            <pc:docMk/>
            <pc:sldMk cId="4259701926" sldId="292"/>
            <ac:spMk id="13" creationId="{6AD209D3-DCF5-7180-9100-CDD6FB2D5FFC}"/>
          </ac:spMkLst>
        </pc:spChg>
        <pc:spChg chg="add mod">
          <ac:chgData name="LANNUQUE Victor" userId="73d06787-fcc2-4d67-af64-287cc6aa5fdb" providerId="ADAL" clId="{AD9C2BD9-8DC8-4AA0-B129-4A5744104242}" dt="2026-06-24T14:13:21.904" v="13154" actId="1076"/>
          <ac:spMkLst>
            <pc:docMk/>
            <pc:sldMk cId="4259701926" sldId="292"/>
            <ac:spMk id="14" creationId="{DAADD117-9103-9C1E-04AD-3E967FC10B51}"/>
          </ac:spMkLst>
        </pc:spChg>
        <pc:spChg chg="add del mod">
          <ac:chgData name="LANNUQUE Victor" userId="73d06787-fcc2-4d67-af64-287cc6aa5fdb" providerId="ADAL" clId="{AD9C2BD9-8DC8-4AA0-B129-4A5744104242}" dt="2026-06-24T10:41:58.875" v="12007" actId="478"/>
          <ac:spMkLst>
            <pc:docMk/>
            <pc:sldMk cId="4259701926" sldId="292"/>
            <ac:spMk id="15" creationId="{B2105AB8-3920-86E4-4BFC-00350C113A70}"/>
          </ac:spMkLst>
        </pc:spChg>
        <pc:spChg chg="add mod">
          <ac:chgData name="LANNUQUE Victor" userId="73d06787-fcc2-4d67-af64-287cc6aa5fdb" providerId="ADAL" clId="{AD9C2BD9-8DC8-4AA0-B129-4A5744104242}" dt="2026-06-24T10:45:09.919" v="12037" actId="164"/>
          <ac:spMkLst>
            <pc:docMk/>
            <pc:sldMk cId="4259701926" sldId="292"/>
            <ac:spMk id="19" creationId="{BAD7EFAA-7947-3ABD-F4C1-CAA96DCEDDF0}"/>
          </ac:spMkLst>
        </pc:spChg>
        <pc:spChg chg="del">
          <ac:chgData name="LANNUQUE Victor" userId="73d06787-fcc2-4d67-af64-287cc6aa5fdb" providerId="ADAL" clId="{AD9C2BD9-8DC8-4AA0-B129-4A5744104242}" dt="2026-06-24T14:11:40.364" v="13146" actId="478"/>
          <ac:spMkLst>
            <pc:docMk/>
            <pc:sldMk cId="4259701926" sldId="292"/>
            <ac:spMk id="23" creationId="{68A3FC68-791C-9C71-BE5E-FD79636D0113}"/>
          </ac:spMkLst>
        </pc:spChg>
        <pc:spChg chg="del">
          <ac:chgData name="LANNUQUE Victor" userId="73d06787-fcc2-4d67-af64-287cc6aa5fdb" providerId="ADAL" clId="{AD9C2BD9-8DC8-4AA0-B129-4A5744104242}" dt="2026-06-24T10:39:37.974" v="11993" actId="478"/>
          <ac:spMkLst>
            <pc:docMk/>
            <pc:sldMk cId="4259701926" sldId="292"/>
            <ac:spMk id="38" creationId="{A1F4429F-538F-8F1B-6C3E-51A571F74473}"/>
          </ac:spMkLst>
        </pc:spChg>
        <pc:spChg chg="add mod">
          <ac:chgData name="LANNUQUE Victor" userId="73d06787-fcc2-4d67-af64-287cc6aa5fdb" providerId="ADAL" clId="{AD9C2BD9-8DC8-4AA0-B129-4A5744104242}" dt="2026-06-24T10:45:09.919" v="12037" actId="164"/>
          <ac:spMkLst>
            <pc:docMk/>
            <pc:sldMk cId="4259701926" sldId="292"/>
            <ac:spMk id="40" creationId="{4A49FDFC-FCCB-7DCE-AFFF-5E447CD3F501}"/>
          </ac:spMkLst>
        </pc:spChg>
        <pc:spChg chg="add mod">
          <ac:chgData name="LANNUQUE Victor" userId="73d06787-fcc2-4d67-af64-287cc6aa5fdb" providerId="ADAL" clId="{AD9C2BD9-8DC8-4AA0-B129-4A5744104242}" dt="2026-06-24T10:45:21.895" v="12040" actId="1035"/>
          <ac:spMkLst>
            <pc:docMk/>
            <pc:sldMk cId="4259701926" sldId="292"/>
            <ac:spMk id="42" creationId="{C5AC19A2-A694-B0B9-71E5-1BA978AB8211}"/>
          </ac:spMkLst>
        </pc:spChg>
        <pc:spChg chg="mod">
          <ac:chgData name="LANNUQUE Victor" userId="73d06787-fcc2-4d67-af64-287cc6aa5fdb" providerId="ADAL" clId="{AD9C2BD9-8DC8-4AA0-B129-4A5744104242}" dt="2026-06-24T12:17:22.408" v="12477"/>
          <ac:spMkLst>
            <pc:docMk/>
            <pc:sldMk cId="4259701926" sldId="292"/>
            <ac:spMk id="59" creationId="{FD346428-348B-9FEB-AF30-E2E2FD78107C}"/>
          </ac:spMkLst>
        </pc:spChg>
        <pc:spChg chg="mod">
          <ac:chgData name="LANNUQUE Victor" userId="73d06787-fcc2-4d67-af64-287cc6aa5fdb" providerId="ADAL" clId="{AD9C2BD9-8DC8-4AA0-B129-4A5744104242}" dt="2026-06-24T12:17:22.408" v="12477"/>
          <ac:spMkLst>
            <pc:docMk/>
            <pc:sldMk cId="4259701926" sldId="292"/>
            <ac:spMk id="60" creationId="{1C9E985C-8F55-F316-66CA-56646DC46787}"/>
          </ac:spMkLst>
        </pc:spChg>
        <pc:spChg chg="mod">
          <ac:chgData name="LANNUQUE Victor" userId="73d06787-fcc2-4d67-af64-287cc6aa5fdb" providerId="ADAL" clId="{AD9C2BD9-8DC8-4AA0-B129-4A5744104242}" dt="2026-06-24T12:17:22.408" v="12477"/>
          <ac:spMkLst>
            <pc:docMk/>
            <pc:sldMk cId="4259701926" sldId="292"/>
            <ac:spMk id="63" creationId="{55253CE6-7518-0A16-3C4D-A0B43C96CB1B}"/>
          </ac:spMkLst>
        </pc:spChg>
        <pc:spChg chg="mod">
          <ac:chgData name="LANNUQUE Victor" userId="73d06787-fcc2-4d67-af64-287cc6aa5fdb" providerId="ADAL" clId="{AD9C2BD9-8DC8-4AA0-B129-4A5744104242}" dt="2026-06-24T12:17:22.408" v="12477"/>
          <ac:spMkLst>
            <pc:docMk/>
            <pc:sldMk cId="4259701926" sldId="292"/>
            <ac:spMk id="64" creationId="{DB06A907-5DE7-D19D-CF78-7CA7B196CD4E}"/>
          </ac:spMkLst>
        </pc:spChg>
        <pc:spChg chg="mod">
          <ac:chgData name="LANNUQUE Victor" userId="73d06787-fcc2-4d67-af64-287cc6aa5fdb" providerId="ADAL" clId="{AD9C2BD9-8DC8-4AA0-B129-4A5744104242}" dt="2026-06-24T16:29:05.501" v="15397" actId="20577"/>
          <ac:spMkLst>
            <pc:docMk/>
            <pc:sldMk cId="4259701926" sldId="292"/>
            <ac:spMk id="65" creationId="{A488E70A-4A78-65D3-D823-8B876E558E10}"/>
          </ac:spMkLst>
        </pc:spChg>
        <pc:spChg chg="mod">
          <ac:chgData name="LANNUQUE Victor" userId="73d06787-fcc2-4d67-af64-287cc6aa5fdb" providerId="ADAL" clId="{AD9C2BD9-8DC8-4AA0-B129-4A5744104242}" dt="2026-06-24T16:29:08.008" v="15398" actId="20577"/>
          <ac:spMkLst>
            <pc:docMk/>
            <pc:sldMk cId="4259701926" sldId="292"/>
            <ac:spMk id="67" creationId="{F25EAD39-8865-B3E6-7CF5-62F6D60D06FB}"/>
          </ac:spMkLst>
        </pc:spChg>
        <pc:grpChg chg="add del mod">
          <ac:chgData name="LANNUQUE Victor" userId="73d06787-fcc2-4d67-af64-287cc6aa5fdb" providerId="ADAL" clId="{AD9C2BD9-8DC8-4AA0-B129-4A5744104242}" dt="2026-06-24T14:13:29.797" v="13155" actId="478"/>
          <ac:grpSpMkLst>
            <pc:docMk/>
            <pc:sldMk cId="4259701926" sldId="292"/>
            <ac:grpSpMk id="45" creationId="{D5C0D6F9-0194-7BA5-DE2B-A2C73B3B54AA}"/>
          </ac:grpSpMkLst>
        </pc:grpChg>
        <pc:grpChg chg="add mod">
          <ac:chgData name="LANNUQUE Victor" userId="73d06787-fcc2-4d67-af64-287cc6aa5fdb" providerId="ADAL" clId="{AD9C2BD9-8DC8-4AA0-B129-4A5744104242}" dt="2026-06-24T12:17:22.408" v="12477"/>
          <ac:grpSpMkLst>
            <pc:docMk/>
            <pc:sldMk cId="4259701926" sldId="292"/>
            <ac:grpSpMk id="57" creationId="{514F4E47-B3BB-405F-743F-7485186BCF69}"/>
          </ac:grpSpMkLst>
        </pc:grpChg>
        <pc:cxnChg chg="add del mod">
          <ac:chgData name="LANNUQUE Victor" userId="73d06787-fcc2-4d67-af64-287cc6aa5fdb" providerId="ADAL" clId="{AD9C2BD9-8DC8-4AA0-B129-4A5744104242}" dt="2026-06-24T12:17:25.247" v="12478" actId="478"/>
          <ac:cxnSpMkLst>
            <pc:docMk/>
            <pc:sldMk cId="4259701926" sldId="292"/>
            <ac:cxnSpMk id="47" creationId="{4693EEFB-0770-1A86-F66D-4641862AC8F2}"/>
          </ac:cxnSpMkLst>
        </pc:cxnChg>
        <pc:cxnChg chg="add del mod">
          <ac:chgData name="LANNUQUE Victor" userId="73d06787-fcc2-4d67-af64-287cc6aa5fdb" providerId="ADAL" clId="{AD9C2BD9-8DC8-4AA0-B129-4A5744104242}" dt="2026-06-24T12:17:26.811" v="12479" actId="478"/>
          <ac:cxnSpMkLst>
            <pc:docMk/>
            <pc:sldMk cId="4259701926" sldId="292"/>
            <ac:cxnSpMk id="52" creationId="{EE9DEED7-F99D-2215-1DD5-20E9C79DCFBD}"/>
          </ac:cxnSpMkLst>
        </pc:cxnChg>
        <pc:cxnChg chg="mod">
          <ac:chgData name="LANNUQUE Victor" userId="73d06787-fcc2-4d67-af64-287cc6aa5fdb" providerId="ADAL" clId="{AD9C2BD9-8DC8-4AA0-B129-4A5744104242}" dt="2026-06-24T12:17:22.408" v="12477"/>
          <ac:cxnSpMkLst>
            <pc:docMk/>
            <pc:sldMk cId="4259701926" sldId="292"/>
            <ac:cxnSpMk id="61" creationId="{EB12B665-FF09-0A89-2B16-70FAB502ECA6}"/>
          </ac:cxnSpMkLst>
        </pc:cxnChg>
        <pc:cxnChg chg="mod">
          <ac:chgData name="LANNUQUE Victor" userId="73d06787-fcc2-4d67-af64-287cc6aa5fdb" providerId="ADAL" clId="{AD9C2BD9-8DC8-4AA0-B129-4A5744104242}" dt="2026-06-24T12:17:22.408" v="12477"/>
          <ac:cxnSpMkLst>
            <pc:docMk/>
            <pc:sldMk cId="4259701926" sldId="292"/>
            <ac:cxnSpMk id="62" creationId="{0644DB40-6B6F-4273-0B57-1F4232FF2B3A}"/>
          </ac:cxnSpMkLst>
        </pc:cxnChg>
      </pc:sldChg>
      <pc:sldChg chg="addSp delSp modSp add mod ord delAnim">
        <pc:chgData name="LANNUQUE Victor" userId="73d06787-fcc2-4d67-af64-287cc6aa5fdb" providerId="ADAL" clId="{AD9C2BD9-8DC8-4AA0-B129-4A5744104242}" dt="2026-06-24T15:52:39.935" v="14651" actId="20577"/>
        <pc:sldMkLst>
          <pc:docMk/>
          <pc:sldMk cId="3216652303" sldId="293"/>
        </pc:sldMkLst>
        <pc:spChg chg="mod">
          <ac:chgData name="LANNUQUE Victor" userId="73d06787-fcc2-4d67-af64-287cc6aa5fdb" providerId="ADAL" clId="{AD9C2BD9-8DC8-4AA0-B129-4A5744104242}" dt="2026-06-24T11:44:08.757" v="12161"/>
          <ac:spMkLst>
            <pc:docMk/>
            <pc:sldMk cId="3216652303" sldId="293"/>
            <ac:spMk id="2" creationId="{6E37D028-FA68-0291-4704-C6753059AFCA}"/>
          </ac:spMkLst>
        </pc:spChg>
        <pc:spChg chg="mod">
          <ac:chgData name="LANNUQUE Victor" userId="73d06787-fcc2-4d67-af64-287cc6aa5fdb" providerId="ADAL" clId="{AD9C2BD9-8DC8-4AA0-B129-4A5744104242}" dt="2026-06-24T15:50:41.462" v="14554" actId="20577"/>
          <ac:spMkLst>
            <pc:docMk/>
            <pc:sldMk cId="3216652303" sldId="293"/>
            <ac:spMk id="5" creationId="{A7676A4E-11D8-4C06-0621-B435AC44DF8B}"/>
          </ac:spMkLst>
        </pc:spChg>
        <pc:spChg chg="del">
          <ac:chgData name="LANNUQUE Victor" userId="73d06787-fcc2-4d67-af64-287cc6aa5fdb" providerId="ADAL" clId="{AD9C2BD9-8DC8-4AA0-B129-4A5744104242}" dt="2026-06-24T11:38:47.655" v="12158" actId="478"/>
          <ac:spMkLst>
            <pc:docMk/>
            <pc:sldMk cId="3216652303" sldId="293"/>
            <ac:spMk id="7" creationId="{4FFF502E-1E16-4D66-2FE9-A3D364E796DE}"/>
          </ac:spMkLst>
        </pc:spChg>
        <pc:spChg chg="del">
          <ac:chgData name="LANNUQUE Victor" userId="73d06787-fcc2-4d67-af64-287cc6aa5fdb" providerId="ADAL" clId="{AD9C2BD9-8DC8-4AA0-B129-4A5744104242}" dt="2026-06-24T11:38:39.373" v="12154" actId="478"/>
          <ac:spMkLst>
            <pc:docMk/>
            <pc:sldMk cId="3216652303" sldId="293"/>
            <ac:spMk id="11" creationId="{12E388EA-E30B-69A7-6FC4-B8D425636473}"/>
          </ac:spMkLst>
        </pc:spChg>
        <pc:spChg chg="del">
          <ac:chgData name="LANNUQUE Victor" userId="73d06787-fcc2-4d67-af64-287cc6aa5fdb" providerId="ADAL" clId="{AD9C2BD9-8DC8-4AA0-B129-4A5744104242}" dt="2026-06-24T11:38:33.900" v="12150" actId="478"/>
          <ac:spMkLst>
            <pc:docMk/>
            <pc:sldMk cId="3216652303" sldId="293"/>
            <ac:spMk id="12" creationId="{F5C8CADA-680A-AD70-9E47-331059FCE0BD}"/>
          </ac:spMkLst>
        </pc:spChg>
        <pc:spChg chg="del">
          <ac:chgData name="LANNUQUE Victor" userId="73d06787-fcc2-4d67-af64-287cc6aa5fdb" providerId="ADAL" clId="{AD9C2BD9-8DC8-4AA0-B129-4A5744104242}" dt="2026-06-24T11:38:13.939" v="12140" actId="478"/>
          <ac:spMkLst>
            <pc:docMk/>
            <pc:sldMk cId="3216652303" sldId="293"/>
            <ac:spMk id="14" creationId="{E8B816A0-8CC9-AED3-7166-0B957A9026A5}"/>
          </ac:spMkLst>
        </pc:spChg>
        <pc:spChg chg="del">
          <ac:chgData name="LANNUQUE Victor" userId="73d06787-fcc2-4d67-af64-287cc6aa5fdb" providerId="ADAL" clId="{AD9C2BD9-8DC8-4AA0-B129-4A5744104242}" dt="2026-06-24T11:38:36.637" v="12152" actId="478"/>
          <ac:spMkLst>
            <pc:docMk/>
            <pc:sldMk cId="3216652303" sldId="293"/>
            <ac:spMk id="15" creationId="{B78BD646-5F06-8FB0-8EA2-0B0E2010EA2C}"/>
          </ac:spMkLst>
        </pc:spChg>
        <pc:spChg chg="del">
          <ac:chgData name="LANNUQUE Victor" userId="73d06787-fcc2-4d67-af64-287cc6aa5fdb" providerId="ADAL" clId="{AD9C2BD9-8DC8-4AA0-B129-4A5744104242}" dt="2026-06-24T11:38:46.404" v="12157" actId="478"/>
          <ac:spMkLst>
            <pc:docMk/>
            <pc:sldMk cId="3216652303" sldId="293"/>
            <ac:spMk id="16" creationId="{5BD5FE25-AF57-C567-7099-B55E7D636790}"/>
          </ac:spMkLst>
        </pc:spChg>
        <pc:spChg chg="del">
          <ac:chgData name="LANNUQUE Victor" userId="73d06787-fcc2-4d67-af64-287cc6aa5fdb" providerId="ADAL" clId="{AD9C2BD9-8DC8-4AA0-B129-4A5744104242}" dt="2026-06-24T11:38:43.030" v="12156" actId="478"/>
          <ac:spMkLst>
            <pc:docMk/>
            <pc:sldMk cId="3216652303" sldId="293"/>
            <ac:spMk id="17" creationId="{CA8C6213-8E0F-9D5C-4DF8-994ACBA80902}"/>
          </ac:spMkLst>
        </pc:spChg>
        <pc:spChg chg="del">
          <ac:chgData name="LANNUQUE Victor" userId="73d06787-fcc2-4d67-af64-287cc6aa5fdb" providerId="ADAL" clId="{AD9C2BD9-8DC8-4AA0-B129-4A5744104242}" dt="2026-06-24T11:38:41.101" v="12155" actId="478"/>
          <ac:spMkLst>
            <pc:docMk/>
            <pc:sldMk cId="3216652303" sldId="293"/>
            <ac:spMk id="18" creationId="{0A0E226D-E186-A330-A23E-20E29A8049BF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23" creationId="{4A756352-E947-75B8-14A4-3173FD1C4A29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28" creationId="{CEB5602E-6B94-E115-6699-0E112423DB01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45" creationId="{56DD1E71-821B-BB00-CB74-00BBF4B6E6C9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52" creationId="{28C63341-4842-E0BD-8640-E90980B6EAD2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60" creationId="{67996EF0-322E-84D4-00B9-6FFEB92FC483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80" creationId="{B5630BFA-98A6-511F-5C2E-8622729D45EE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96" creationId="{301372C8-4327-D856-40F2-DDF68897A11B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104" creationId="{33D346E5-7D1C-5B59-811E-4A25645FB60A}"/>
          </ac:spMkLst>
        </pc:spChg>
        <pc:spChg chg="add 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121" creationId="{69010F40-FE30-F995-96B9-0CCB93879C9C}"/>
          </ac:spMkLst>
        </pc:spChg>
        <pc:spChg chg="mod">
          <ac:chgData name="LANNUQUE Victor" userId="73d06787-fcc2-4d67-af64-287cc6aa5fdb" providerId="ADAL" clId="{AD9C2BD9-8DC8-4AA0-B129-4A5744104242}" dt="2026-06-24T11:43:37.428" v="12160"/>
          <ac:spMkLst>
            <pc:docMk/>
            <pc:sldMk cId="3216652303" sldId="293"/>
            <ac:spMk id="124" creationId="{EA5DC575-1CB7-6641-15B9-C5E6833BD36D}"/>
          </ac:spMkLst>
        </pc:spChg>
        <pc:spChg chg="mod">
          <ac:chgData name="LANNUQUE Victor" userId="73d06787-fcc2-4d67-af64-287cc6aa5fdb" providerId="ADAL" clId="{AD9C2BD9-8DC8-4AA0-B129-4A5744104242}" dt="2026-06-24T11:45:57.361" v="12183"/>
          <ac:spMkLst>
            <pc:docMk/>
            <pc:sldMk cId="3216652303" sldId="293"/>
            <ac:spMk id="141" creationId="{8CF39EE7-6F1D-3EF5-F95E-1927AD0FF649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147" creationId="{2880642C-3FF2-F2C5-79A7-2F8E4CB8E6C6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160" creationId="{CDB1165A-280E-641F-4832-416D8C4969DF}"/>
          </ac:spMkLst>
        </pc:spChg>
        <pc:spChg chg="mod">
          <ac:chgData name="LANNUQUE Victor" userId="73d06787-fcc2-4d67-af64-287cc6aa5fdb" providerId="ADAL" clId="{AD9C2BD9-8DC8-4AA0-B129-4A5744104242}" dt="2026-06-24T11:45:56.289" v="12181" actId="14100"/>
          <ac:spMkLst>
            <pc:docMk/>
            <pc:sldMk cId="3216652303" sldId="293"/>
            <ac:spMk id="166" creationId="{26341D58-C724-2F2E-9A61-C7A02C395B0D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170" creationId="{3AC8F7A6-5FF7-D57D-1339-10C99B79DCCD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182" creationId="{693A826F-E007-5558-B034-8D5544099E9A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202" creationId="{CC37F43C-6AB7-79A0-6E6F-A822CC0CF8B8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208" creationId="{6F6B9AE7-628D-2C51-99E6-FD95D2DA8465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212" creationId="{CB3F70AA-98AF-9B61-1497-EBD4D06F663C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218" creationId="{80EEF40E-358E-FF05-CEFC-0A9382EB4623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220" creationId="{952A1D54-38CA-E60A-8F5A-A5C28BA4BA9C}"/>
          </ac:spMkLst>
        </pc:spChg>
        <pc:spChg chg="mod">
          <ac:chgData name="LANNUQUE Victor" userId="73d06787-fcc2-4d67-af64-287cc6aa5fdb" providerId="ADAL" clId="{AD9C2BD9-8DC8-4AA0-B129-4A5744104242}" dt="2026-06-24T11:45:56.922" v="12182" actId="2711"/>
          <ac:spMkLst>
            <pc:docMk/>
            <pc:sldMk cId="3216652303" sldId="293"/>
            <ac:spMk id="222" creationId="{233DEC1D-3AF0-A11C-C31F-E3355F485F5A}"/>
          </ac:spMkLst>
        </pc:spChg>
        <pc:spChg chg="add mod">
          <ac:chgData name="LANNUQUE Victor" userId="73d06787-fcc2-4d67-af64-287cc6aa5fdb" providerId="ADAL" clId="{AD9C2BD9-8DC8-4AA0-B129-4A5744104242}" dt="2026-06-24T11:44:11.012" v="12162"/>
          <ac:spMkLst>
            <pc:docMk/>
            <pc:sldMk cId="3216652303" sldId="293"/>
            <ac:spMk id="243" creationId="{85D9D4E1-FA5A-DF5D-B715-956D8D8EC8DE}"/>
          </ac:spMkLst>
        </pc:spChg>
        <pc:spChg chg="mod">
          <ac:chgData name="LANNUQUE Victor" userId="73d06787-fcc2-4d67-af64-287cc6aa5fdb" providerId="ADAL" clId="{AD9C2BD9-8DC8-4AA0-B129-4A5744104242}" dt="2026-06-24T11:44:11.012" v="12162"/>
          <ac:spMkLst>
            <pc:docMk/>
            <pc:sldMk cId="3216652303" sldId="293"/>
            <ac:spMk id="249" creationId="{9B9F99E4-5E82-778F-29D1-A8EFE31B0E9B}"/>
          </ac:spMkLst>
        </pc:spChg>
        <pc:spChg chg="mod">
          <ac:chgData name="LANNUQUE Victor" userId="73d06787-fcc2-4d67-af64-287cc6aa5fdb" providerId="ADAL" clId="{AD9C2BD9-8DC8-4AA0-B129-4A5744104242}" dt="2026-06-24T11:44:11.012" v="12162"/>
          <ac:spMkLst>
            <pc:docMk/>
            <pc:sldMk cId="3216652303" sldId="293"/>
            <ac:spMk id="255" creationId="{DCAF8C4F-F502-7A7A-E146-E3CB6ACEDC15}"/>
          </ac:spMkLst>
        </pc:spChg>
        <pc:spChg chg="mod">
          <ac:chgData name="LANNUQUE Victor" userId="73d06787-fcc2-4d67-af64-287cc6aa5fdb" providerId="ADAL" clId="{AD9C2BD9-8DC8-4AA0-B129-4A5744104242}" dt="2026-06-24T15:52:39.935" v="14651" actId="20577"/>
          <ac:spMkLst>
            <pc:docMk/>
            <pc:sldMk cId="3216652303" sldId="293"/>
            <ac:spMk id="263" creationId="{ABA55A3A-EFFA-C41B-32D0-9458CDD96562}"/>
          </ac:spMkLst>
        </pc:spChg>
        <pc:spChg chg="mod">
          <ac:chgData name="LANNUQUE Victor" userId="73d06787-fcc2-4d67-af64-287cc6aa5fdb" providerId="ADAL" clId="{AD9C2BD9-8DC8-4AA0-B129-4A5744104242}" dt="2026-06-24T12:05:33.575" v="12265" actId="164"/>
          <ac:spMkLst>
            <pc:docMk/>
            <pc:sldMk cId="3216652303" sldId="293"/>
            <ac:spMk id="264" creationId="{2737B6D6-7636-04C0-A5AF-F709656F8B94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67" creationId="{4E98A53E-41F3-2A29-11E1-11D6F175FAFA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68" creationId="{2D3012C0-263B-EA6C-5CB9-A3EB143E6D64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69" creationId="{A76E910D-3525-AB28-1AD8-417DD8D3FE81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70" creationId="{12EF6C04-C963-2695-6C50-517658F70BB7}"/>
          </ac:spMkLst>
        </pc:spChg>
        <pc:spChg chg="mod">
          <ac:chgData name="LANNUQUE Victor" userId="73d06787-fcc2-4d67-af64-287cc6aa5fdb" providerId="ADAL" clId="{AD9C2BD9-8DC8-4AA0-B129-4A5744104242}" dt="2026-06-24T11:46:10.949" v="12186" actId="2711"/>
          <ac:spMkLst>
            <pc:docMk/>
            <pc:sldMk cId="3216652303" sldId="293"/>
            <ac:spMk id="277" creationId="{87810458-B875-DE7C-154A-BCF6E6166450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78" creationId="{85AE4A2F-B1F6-8C29-364E-F6B846BDBA45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79" creationId="{A58E8DD3-AF94-1694-327B-76B950FB4F06}"/>
          </ac:spMkLst>
        </pc:spChg>
        <pc:spChg chg="mod">
          <ac:chgData name="LANNUQUE Victor" userId="73d06787-fcc2-4d67-af64-287cc6aa5fdb" providerId="ADAL" clId="{AD9C2BD9-8DC8-4AA0-B129-4A5744104242}" dt="2026-06-24T11:46:10.949" v="12186" actId="2711"/>
          <ac:spMkLst>
            <pc:docMk/>
            <pc:sldMk cId="3216652303" sldId="293"/>
            <ac:spMk id="280" creationId="{A3A4E995-6569-762F-BA22-4CDD35B0632D}"/>
          </ac:spMkLst>
        </pc:spChg>
        <pc:spChg chg="mod">
          <ac:chgData name="LANNUQUE Victor" userId="73d06787-fcc2-4d67-af64-287cc6aa5fdb" providerId="ADAL" clId="{AD9C2BD9-8DC8-4AA0-B129-4A5744104242}" dt="2026-06-24T11:46:10.949" v="12186" actId="2711"/>
          <ac:spMkLst>
            <pc:docMk/>
            <pc:sldMk cId="3216652303" sldId="293"/>
            <ac:spMk id="281" creationId="{E2C656E7-7B95-16EA-C108-A2DDD342F840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82" creationId="{016059F9-A2CB-ED5D-A4D0-E83D541072BE}"/>
          </ac:spMkLst>
        </pc:spChg>
        <pc:spChg chg="mod">
          <ac:chgData name="LANNUQUE Victor" userId="73d06787-fcc2-4d67-af64-287cc6aa5fdb" providerId="ADAL" clId="{AD9C2BD9-8DC8-4AA0-B129-4A5744104242}" dt="2026-06-24T12:07:21.830" v="12346" actId="1036"/>
          <ac:spMkLst>
            <pc:docMk/>
            <pc:sldMk cId="3216652303" sldId="293"/>
            <ac:spMk id="287" creationId="{900B7B0F-6AEC-6DDE-C08D-A8975EB6A1F5}"/>
          </ac:spMkLst>
        </pc:spChg>
        <pc:spChg chg="mod">
          <ac:chgData name="LANNUQUE Victor" userId="73d06787-fcc2-4d67-af64-287cc6aa5fdb" providerId="ADAL" clId="{AD9C2BD9-8DC8-4AA0-B129-4A5744104242}" dt="2026-06-24T11:46:08.839" v="12185" actId="2711"/>
          <ac:spMkLst>
            <pc:docMk/>
            <pc:sldMk cId="3216652303" sldId="293"/>
            <ac:spMk id="289" creationId="{61290553-6A66-D4FF-DB66-6F789662E95F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91" creationId="{34313740-22D2-1128-6ED8-DDF83BEEE81E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92" creationId="{A054BE8C-3935-BFE2-EB9D-86A1A0DE9986}"/>
          </ac:spMkLst>
        </pc:spChg>
        <pc:spChg chg="mod">
          <ac:chgData name="LANNUQUE Victor" userId="73d06787-fcc2-4d67-af64-287cc6aa5fdb" providerId="ADAL" clId="{AD9C2BD9-8DC8-4AA0-B129-4A5744104242}" dt="2026-06-24T12:07:32.146" v="12359" actId="1035"/>
          <ac:spMkLst>
            <pc:docMk/>
            <pc:sldMk cId="3216652303" sldId="293"/>
            <ac:spMk id="296" creationId="{12CF68B8-3EB6-57A8-2C9B-C07047D1C389}"/>
          </ac:spMkLst>
        </pc:spChg>
        <pc:spChg chg="mod">
          <ac:chgData name="LANNUQUE Victor" userId="73d06787-fcc2-4d67-af64-287cc6aa5fdb" providerId="ADAL" clId="{AD9C2BD9-8DC8-4AA0-B129-4A5744104242}" dt="2026-06-24T11:49:21.069" v="12229" actId="113"/>
          <ac:spMkLst>
            <pc:docMk/>
            <pc:sldMk cId="3216652303" sldId="293"/>
            <ac:spMk id="298" creationId="{A96A1D7B-A8AB-72D4-AFD0-F85216DA4842}"/>
          </ac:spMkLst>
        </pc:spChg>
        <pc:spChg chg="mod">
          <ac:chgData name="LANNUQUE Victor" userId="73d06787-fcc2-4d67-af64-287cc6aa5fdb" providerId="ADAL" clId="{AD9C2BD9-8DC8-4AA0-B129-4A5744104242}" dt="2026-06-24T11:46:08.839" v="12185" actId="2711"/>
          <ac:spMkLst>
            <pc:docMk/>
            <pc:sldMk cId="3216652303" sldId="293"/>
            <ac:spMk id="300" creationId="{2A2B1CC7-EECC-0DA5-1305-A91A4FAEC5B3}"/>
          </ac:spMkLst>
        </pc:spChg>
        <pc:spChg chg="mod">
          <ac:chgData name="LANNUQUE Victor" userId="73d06787-fcc2-4d67-af64-287cc6aa5fdb" providerId="ADAL" clId="{AD9C2BD9-8DC8-4AA0-B129-4A5744104242}" dt="2026-06-24T12:07:40.711" v="12375" actId="1035"/>
          <ac:spMkLst>
            <pc:docMk/>
            <pc:sldMk cId="3216652303" sldId="293"/>
            <ac:spMk id="303" creationId="{DE3E3CCD-03DE-7AE6-AC8B-DF09F2BFFDB2}"/>
          </ac:spMkLst>
        </pc:spChg>
        <pc:spChg chg="mod">
          <ac:chgData name="LANNUQUE Victor" userId="73d06787-fcc2-4d67-af64-287cc6aa5fdb" providerId="ADAL" clId="{AD9C2BD9-8DC8-4AA0-B129-4A5744104242}" dt="2026-06-24T11:46:10.949" v="12186" actId="2711"/>
          <ac:spMkLst>
            <pc:docMk/>
            <pc:sldMk cId="3216652303" sldId="293"/>
            <ac:spMk id="304" creationId="{789580A4-54F7-7A93-2357-35E5D63F33FC}"/>
          </ac:spMkLst>
        </pc:spChg>
        <pc:spChg chg="mod">
          <ac:chgData name="LANNUQUE Victor" userId="73d06787-fcc2-4d67-af64-287cc6aa5fdb" providerId="ADAL" clId="{AD9C2BD9-8DC8-4AA0-B129-4A5744104242}" dt="2026-06-24T12:07:40.711" v="12375" actId="1035"/>
          <ac:spMkLst>
            <pc:docMk/>
            <pc:sldMk cId="3216652303" sldId="293"/>
            <ac:spMk id="305" creationId="{4DB2BB82-F7B1-2480-0FF6-AE8EBC75E2FC}"/>
          </ac:spMkLst>
        </pc:spChg>
        <pc:spChg chg="mod">
          <ac:chgData name="LANNUQUE Victor" userId="73d06787-fcc2-4d67-af64-287cc6aa5fdb" providerId="ADAL" clId="{AD9C2BD9-8DC8-4AA0-B129-4A5744104242}" dt="2026-06-24T11:46:08.839" v="12185" actId="2711"/>
          <ac:spMkLst>
            <pc:docMk/>
            <pc:sldMk cId="3216652303" sldId="293"/>
            <ac:spMk id="310" creationId="{C7E8D27E-4277-C312-D28E-3315B2CF336F}"/>
          </ac:spMkLst>
        </pc:spChg>
        <pc:spChg chg="mod">
          <ac:chgData name="LANNUQUE Victor" userId="73d06787-fcc2-4d67-af64-287cc6aa5fdb" providerId="ADAL" clId="{AD9C2BD9-8DC8-4AA0-B129-4A5744104242}" dt="2026-06-24T11:46:08.839" v="12185" actId="2711"/>
          <ac:spMkLst>
            <pc:docMk/>
            <pc:sldMk cId="3216652303" sldId="293"/>
            <ac:spMk id="324" creationId="{611501DE-DCA3-7DCE-CEB7-3CD6ABA128E8}"/>
          </ac:spMkLst>
        </pc:spChg>
        <pc:spChg chg="mod">
          <ac:chgData name="LANNUQUE Victor" userId="73d06787-fcc2-4d67-af64-287cc6aa5fdb" providerId="ADAL" clId="{AD9C2BD9-8DC8-4AA0-B129-4A5744104242}" dt="2026-06-24T11:46:10.949" v="12186" actId="2711"/>
          <ac:spMkLst>
            <pc:docMk/>
            <pc:sldMk cId="3216652303" sldId="293"/>
            <ac:spMk id="340" creationId="{7B9CE5E6-822C-EA70-BE1D-037E8CB11B02}"/>
          </ac:spMkLst>
        </pc:spChg>
        <pc:spChg chg="mod">
          <ac:chgData name="LANNUQUE Victor" userId="73d06787-fcc2-4d67-af64-287cc6aa5fdb" providerId="ADAL" clId="{AD9C2BD9-8DC8-4AA0-B129-4A5744104242}" dt="2026-06-24T11:46:08.839" v="12185" actId="2711"/>
          <ac:spMkLst>
            <pc:docMk/>
            <pc:sldMk cId="3216652303" sldId="293"/>
            <ac:spMk id="342" creationId="{8824F362-2FF4-FD38-C22B-2781BB904F7D}"/>
          </ac:spMkLst>
        </pc:spChg>
        <pc:spChg chg="mod">
          <ac:chgData name="LANNUQUE Victor" userId="73d06787-fcc2-4d67-af64-287cc6aa5fdb" providerId="ADAL" clId="{AD9C2BD9-8DC8-4AA0-B129-4A5744104242}" dt="2026-06-24T11:46:10.949" v="12186" actId="2711"/>
          <ac:spMkLst>
            <pc:docMk/>
            <pc:sldMk cId="3216652303" sldId="293"/>
            <ac:spMk id="346" creationId="{C6AAC047-B034-44C7-9551-F18329E1DABA}"/>
          </ac:spMkLst>
        </pc:spChg>
        <pc:spChg chg="mod">
          <ac:chgData name="LANNUQUE Victor" userId="73d06787-fcc2-4d67-af64-287cc6aa5fdb" providerId="ADAL" clId="{AD9C2BD9-8DC8-4AA0-B129-4A5744104242}" dt="2026-06-24T11:46:10.949" v="12186" actId="2711"/>
          <ac:spMkLst>
            <pc:docMk/>
            <pc:sldMk cId="3216652303" sldId="293"/>
            <ac:spMk id="348" creationId="{FF4FE57B-D1E4-AAEE-BB3F-891B3AEB5DCF}"/>
          </ac:spMkLst>
        </pc:spChg>
        <pc:spChg chg="mod">
          <ac:chgData name="LANNUQUE Victor" userId="73d06787-fcc2-4d67-af64-287cc6aa5fdb" providerId="ADAL" clId="{AD9C2BD9-8DC8-4AA0-B129-4A5744104242}" dt="2026-06-24T12:07:04.716" v="12328" actId="14100"/>
          <ac:spMkLst>
            <pc:docMk/>
            <pc:sldMk cId="3216652303" sldId="293"/>
            <ac:spMk id="350" creationId="{2A001C7B-7CF4-0148-A342-AEAEC3AE3D7C}"/>
          </ac:spMkLst>
        </pc:spChg>
        <pc:spChg chg="mod">
          <ac:chgData name="LANNUQUE Victor" userId="73d06787-fcc2-4d67-af64-287cc6aa5fdb" providerId="ADAL" clId="{AD9C2BD9-8DC8-4AA0-B129-4A5744104242}" dt="2026-06-24T12:06:34.970" v="12299" actId="1036"/>
          <ac:spMkLst>
            <pc:docMk/>
            <pc:sldMk cId="3216652303" sldId="293"/>
            <ac:spMk id="360" creationId="{93FFFC31-1E46-C158-E854-992DAB435A9E}"/>
          </ac:spMkLst>
        </pc:spChg>
        <pc:spChg chg="del">
          <ac:chgData name="LANNUQUE Victor" userId="73d06787-fcc2-4d67-af64-287cc6aa5fdb" providerId="ADAL" clId="{AD9C2BD9-8DC8-4AA0-B129-4A5744104242}" dt="2026-06-24T11:46:25.919" v="12188" actId="478"/>
          <ac:spMkLst>
            <pc:docMk/>
            <pc:sldMk cId="3216652303" sldId="293"/>
            <ac:spMk id="363" creationId="{1C3AC6DC-9097-EDF6-7B64-C98D6BC124B9}"/>
          </ac:spMkLst>
        </pc:spChg>
        <pc:spChg chg="add del mod">
          <ac:chgData name="LANNUQUE Victor" userId="73d06787-fcc2-4d67-af64-287cc6aa5fdb" providerId="ADAL" clId="{AD9C2BD9-8DC8-4AA0-B129-4A5744104242}" dt="2026-06-24T11:46:27.170" v="12189" actId="478"/>
          <ac:spMkLst>
            <pc:docMk/>
            <pc:sldMk cId="3216652303" sldId="293"/>
            <ac:spMk id="364" creationId="{A957D007-FE34-CF15-8872-BFFBF7A85BF1}"/>
          </ac:spMkLst>
        </pc:spChg>
        <pc:spChg chg="mod">
          <ac:chgData name="LANNUQUE Victor" userId="73d06787-fcc2-4d67-af64-287cc6aa5fdb" providerId="ADAL" clId="{AD9C2BD9-8DC8-4AA0-B129-4A5744104242}" dt="2026-06-24T12:22:16.032" v="12517" actId="1076"/>
          <ac:spMkLst>
            <pc:docMk/>
            <pc:sldMk cId="3216652303" sldId="293"/>
            <ac:spMk id="365" creationId="{6815369F-AE0E-96D8-FF4A-285600CEBF69}"/>
          </ac:spMkLst>
        </pc:spChg>
        <pc:spChg chg="mod">
          <ac:chgData name="LANNUQUE Victor" userId="73d06787-fcc2-4d67-af64-287cc6aa5fdb" providerId="ADAL" clId="{AD9C2BD9-8DC8-4AA0-B129-4A5744104242}" dt="2026-06-24T11:46:00.404" v="12184"/>
          <ac:spMkLst>
            <pc:docMk/>
            <pc:sldMk cId="3216652303" sldId="293"/>
            <ac:spMk id="377" creationId="{D0A6FB10-264B-D114-9CBA-DBA92E93F448}"/>
          </ac:spMkLst>
        </pc:spChg>
        <pc:spChg chg="mod ord">
          <ac:chgData name="LANNUQUE Victor" userId="73d06787-fcc2-4d67-af64-287cc6aa5fdb" providerId="ADAL" clId="{AD9C2BD9-8DC8-4AA0-B129-4A5744104242}" dt="2026-06-24T12:10:43.041" v="12416" actId="164"/>
          <ac:spMkLst>
            <pc:docMk/>
            <pc:sldMk cId="3216652303" sldId="293"/>
            <ac:spMk id="384" creationId="{DFC539A8-7430-D7C9-30F0-4F72071C1039}"/>
          </ac:spMkLst>
        </pc:spChg>
        <pc:spChg chg="add mod">
          <ac:chgData name="LANNUQUE Victor" userId="73d06787-fcc2-4d67-af64-287cc6aa5fdb" providerId="ADAL" clId="{AD9C2BD9-8DC8-4AA0-B129-4A5744104242}" dt="2026-06-24T12:22:07.885" v="12515" actId="1076"/>
          <ac:spMkLst>
            <pc:docMk/>
            <pc:sldMk cId="3216652303" sldId="293"/>
            <ac:spMk id="391" creationId="{5772670F-9DC2-5D20-DBB7-545791596815}"/>
          </ac:spMkLst>
        </pc:spChg>
        <pc:spChg chg="add mod">
          <ac:chgData name="LANNUQUE Victor" userId="73d06787-fcc2-4d67-af64-287cc6aa5fdb" providerId="ADAL" clId="{AD9C2BD9-8DC8-4AA0-B129-4A5744104242}" dt="2026-06-24T12:22:12.051" v="12516" actId="1076"/>
          <ac:spMkLst>
            <pc:docMk/>
            <pc:sldMk cId="3216652303" sldId="293"/>
            <ac:spMk id="392" creationId="{EFDA635D-C007-0454-0DEF-7A060ADF7138}"/>
          </ac:spMkLst>
        </pc:spChg>
        <pc:grpChg chg="mod">
          <ac:chgData name="LANNUQUE Victor" userId="73d06787-fcc2-4d67-af64-287cc6aa5fdb" providerId="ADAL" clId="{AD9C2BD9-8DC8-4AA0-B129-4A5744104242}" dt="2026-06-24T12:05:33.575" v="12265" actId="164"/>
          <ac:grpSpMkLst>
            <pc:docMk/>
            <pc:sldMk cId="3216652303" sldId="293"/>
            <ac:grpSpMk id="265" creationId="{547E8C73-6FFE-C6F3-5501-90DBCFDA2983}"/>
          </ac:grpSpMkLst>
        </pc:grpChg>
        <pc:grpChg chg="mod">
          <ac:chgData name="LANNUQUE Victor" userId="73d06787-fcc2-4d67-af64-287cc6aa5fdb" providerId="ADAL" clId="{AD9C2BD9-8DC8-4AA0-B129-4A5744104242}" dt="2026-06-24T12:05:33.575" v="12265" actId="164"/>
          <ac:grpSpMkLst>
            <pc:docMk/>
            <pc:sldMk cId="3216652303" sldId="293"/>
            <ac:grpSpMk id="349" creationId="{E94D4E62-F001-6BAA-7E5B-E9922BD3A21D}"/>
          </ac:grpSpMkLst>
        </pc:grpChg>
        <pc:grpChg chg="mod">
          <ac:chgData name="LANNUQUE Victor" userId="73d06787-fcc2-4d67-af64-287cc6aa5fdb" providerId="ADAL" clId="{AD9C2BD9-8DC8-4AA0-B129-4A5744104242}" dt="2026-06-24T12:05:48.333" v="12268" actId="164"/>
          <ac:grpSpMkLst>
            <pc:docMk/>
            <pc:sldMk cId="3216652303" sldId="293"/>
            <ac:grpSpMk id="366" creationId="{C9B9E4E5-69D0-B65B-6964-6BA8A78307BF}"/>
          </ac:grpSpMkLst>
        </pc:grpChg>
        <pc:grpChg chg="mod">
          <ac:chgData name="LANNUQUE Victor" userId="73d06787-fcc2-4d67-af64-287cc6aa5fdb" providerId="ADAL" clId="{AD9C2BD9-8DC8-4AA0-B129-4A5744104242}" dt="2026-06-24T12:05:48.333" v="12268" actId="164"/>
          <ac:grpSpMkLst>
            <pc:docMk/>
            <pc:sldMk cId="3216652303" sldId="293"/>
            <ac:grpSpMk id="369" creationId="{C788717A-9BEC-F77F-6319-9BDD8D1D46DE}"/>
          </ac:grpSpMkLst>
        </pc:grpChg>
        <pc:grpChg chg="mod">
          <ac:chgData name="LANNUQUE Victor" userId="73d06787-fcc2-4d67-af64-287cc6aa5fdb" providerId="ADAL" clId="{AD9C2BD9-8DC8-4AA0-B129-4A5744104242}" dt="2026-06-24T12:05:48.333" v="12268" actId="164"/>
          <ac:grpSpMkLst>
            <pc:docMk/>
            <pc:sldMk cId="3216652303" sldId="293"/>
            <ac:grpSpMk id="372" creationId="{E5299555-AB23-BDC4-574E-7512AC986BF4}"/>
          </ac:grpSpMkLst>
        </pc:grpChg>
        <pc:grpChg chg="mod">
          <ac:chgData name="LANNUQUE Victor" userId="73d06787-fcc2-4d67-af64-287cc6aa5fdb" providerId="ADAL" clId="{AD9C2BD9-8DC8-4AA0-B129-4A5744104242}" dt="2026-06-24T12:05:48.333" v="12268" actId="164"/>
          <ac:grpSpMkLst>
            <pc:docMk/>
            <pc:sldMk cId="3216652303" sldId="293"/>
            <ac:grpSpMk id="375" creationId="{E7829A0A-AFD7-8E90-81D6-DFE90D2028B2}"/>
          </ac:grpSpMkLst>
        </pc:grpChg>
        <pc:grpChg chg="mod">
          <ac:chgData name="LANNUQUE Victor" userId="73d06787-fcc2-4d67-af64-287cc6aa5fdb" providerId="ADAL" clId="{AD9C2BD9-8DC8-4AA0-B129-4A5744104242}" dt="2026-06-24T12:05:48.333" v="12268" actId="164"/>
          <ac:grpSpMkLst>
            <pc:docMk/>
            <pc:sldMk cId="3216652303" sldId="293"/>
            <ac:grpSpMk id="378" creationId="{8EEDDCD6-DEB3-3DEB-18DD-820D9C0F3DCA}"/>
          </ac:grpSpMkLst>
        </pc:grpChg>
        <pc:grpChg chg="mod">
          <ac:chgData name="LANNUQUE Victor" userId="73d06787-fcc2-4d67-af64-287cc6aa5fdb" providerId="ADAL" clId="{AD9C2BD9-8DC8-4AA0-B129-4A5744104242}" dt="2026-06-24T12:05:48.333" v="12268" actId="164"/>
          <ac:grpSpMkLst>
            <pc:docMk/>
            <pc:sldMk cId="3216652303" sldId="293"/>
            <ac:grpSpMk id="381" creationId="{7330FA95-9926-048A-366F-F73490D955A6}"/>
          </ac:grpSpMkLst>
        </pc:grpChg>
        <pc:grpChg chg="add mod">
          <ac:chgData name="LANNUQUE Victor" userId="73d06787-fcc2-4d67-af64-287cc6aa5fdb" providerId="ADAL" clId="{AD9C2BD9-8DC8-4AA0-B129-4A5744104242}" dt="2026-06-24T12:05:48.333" v="12268" actId="164"/>
          <ac:grpSpMkLst>
            <pc:docMk/>
            <pc:sldMk cId="3216652303" sldId="293"/>
            <ac:grpSpMk id="385" creationId="{72963F57-9DA8-9E3C-E2A0-1AEADF14AAA6}"/>
          </ac:grpSpMkLst>
        </pc:grpChg>
        <pc:grpChg chg="add del mod">
          <ac:chgData name="LANNUQUE Victor" userId="73d06787-fcc2-4d67-af64-287cc6aa5fdb" providerId="ADAL" clId="{AD9C2BD9-8DC8-4AA0-B129-4A5744104242}" dt="2026-06-24T12:09:38.013" v="12380" actId="478"/>
          <ac:grpSpMkLst>
            <pc:docMk/>
            <pc:sldMk cId="3216652303" sldId="293"/>
            <ac:grpSpMk id="386" creationId="{77B363AD-B261-BC19-AE85-4FED47CC71F0}"/>
          </ac:grpSpMkLst>
        </pc:grpChg>
        <pc:grpChg chg="add mod">
          <ac:chgData name="LANNUQUE Victor" userId="73d06787-fcc2-4d67-af64-287cc6aa5fdb" providerId="ADAL" clId="{AD9C2BD9-8DC8-4AA0-B129-4A5744104242}" dt="2026-06-24T12:10:46.049" v="12417" actId="1076"/>
          <ac:grpSpMkLst>
            <pc:docMk/>
            <pc:sldMk cId="3216652303" sldId="293"/>
            <ac:grpSpMk id="389" creationId="{39E98D52-0DF4-2F2D-F1A2-BAEBEE4801C0}"/>
          </ac:grpSpMkLst>
        </pc:grpChg>
        <pc:graphicFrameChg chg="del">
          <ac:chgData name="LANNUQUE Victor" userId="73d06787-fcc2-4d67-af64-287cc6aa5fdb" providerId="ADAL" clId="{AD9C2BD9-8DC8-4AA0-B129-4A5744104242}" dt="2026-06-24T11:46:20.378" v="12187" actId="478"/>
          <ac:graphicFrameMkLst>
            <pc:docMk/>
            <pc:sldMk cId="3216652303" sldId="293"/>
            <ac:graphicFrameMk id="362" creationId="{2A770397-D127-676F-34B8-7BB66EF8BA50}"/>
          </ac:graphicFrameMkLst>
        </pc:graphicFrameChg>
        <pc:graphicFrameChg chg="add mod modGraphic">
          <ac:chgData name="LANNUQUE Victor" userId="73d06787-fcc2-4d67-af64-287cc6aa5fdb" providerId="ADAL" clId="{AD9C2BD9-8DC8-4AA0-B129-4A5744104242}" dt="2026-06-24T12:22:03.629" v="12514" actId="1076"/>
          <ac:graphicFrameMkLst>
            <pc:docMk/>
            <pc:sldMk cId="3216652303" sldId="293"/>
            <ac:graphicFrameMk id="390" creationId="{6CDE3D48-0041-E5EA-BE1A-3B29FBBD56C1}"/>
          </ac:graphicFrameMkLst>
        </pc:graphicFrameChg>
        <pc:picChg chg="del">
          <ac:chgData name="LANNUQUE Victor" userId="73d06787-fcc2-4d67-af64-287cc6aa5fdb" providerId="ADAL" clId="{AD9C2BD9-8DC8-4AA0-B129-4A5744104242}" dt="2026-06-24T11:38:35.074" v="12151" actId="478"/>
          <ac:picMkLst>
            <pc:docMk/>
            <pc:sldMk cId="3216652303" sldId="293"/>
            <ac:picMk id="3" creationId="{00CB3BCE-F82E-5F5B-88B9-69E96C695D88}"/>
          </ac:picMkLst>
        </pc:picChg>
        <pc:picChg chg="del">
          <ac:chgData name="LANNUQUE Victor" userId="73d06787-fcc2-4d67-af64-287cc6aa5fdb" providerId="ADAL" clId="{AD9C2BD9-8DC8-4AA0-B129-4A5744104242}" dt="2026-06-24T11:38:32.247" v="12149" actId="478"/>
          <ac:picMkLst>
            <pc:docMk/>
            <pc:sldMk cId="3216652303" sldId="293"/>
            <ac:picMk id="8" creationId="{301D1FD2-5E68-2989-A1BF-22BF8253BC01}"/>
          </ac:picMkLst>
        </pc:picChg>
        <pc:picChg chg="del">
          <ac:chgData name="LANNUQUE Victor" userId="73d06787-fcc2-4d67-af64-287cc6aa5fdb" providerId="ADAL" clId="{AD9C2BD9-8DC8-4AA0-B129-4A5744104242}" dt="2026-06-24T11:38:37.619" v="12153" actId="478"/>
          <ac:picMkLst>
            <pc:docMk/>
            <pc:sldMk cId="3216652303" sldId="293"/>
            <ac:picMk id="10" creationId="{F01EA31A-BACB-1481-B9AF-65703ACFBA06}"/>
          </ac:picMkLst>
        </pc:picChg>
        <pc:picChg chg="del">
          <ac:chgData name="LANNUQUE Victor" userId="73d06787-fcc2-4d67-af64-287cc6aa5fdb" providerId="ADAL" clId="{AD9C2BD9-8DC8-4AA0-B129-4A5744104242}" dt="2026-06-24T11:38:12.047" v="12139" actId="478"/>
          <ac:picMkLst>
            <pc:docMk/>
            <pc:sldMk cId="3216652303" sldId="293"/>
            <ac:picMk id="13" creationId="{6154B542-F710-DAC8-4AFF-8AC3484F2264}"/>
          </ac:picMkLst>
        </pc:picChg>
        <pc:picChg chg="add mod">
          <ac:chgData name="LANNUQUE Victor" userId="73d06787-fcc2-4d67-af64-287cc6aa5fdb" providerId="ADAL" clId="{AD9C2BD9-8DC8-4AA0-B129-4A5744104242}" dt="2026-06-24T12:10:43.041" v="12416" actId="164"/>
          <ac:picMkLst>
            <pc:docMk/>
            <pc:sldMk cId="3216652303" sldId="293"/>
            <ac:picMk id="388" creationId="{E4395A9F-B5B0-92A8-4668-B396EC7C0470}"/>
          </ac:picMkLst>
        </pc:picChg>
        <pc:cxnChg chg="mod">
          <ac:chgData name="LANNUQUE Victor" userId="73d06787-fcc2-4d67-af64-287cc6aa5fdb" providerId="ADAL" clId="{AD9C2BD9-8DC8-4AA0-B129-4A5744104242}" dt="2026-06-24T12:06:48.495" v="12325" actId="1037"/>
          <ac:cxnSpMkLst>
            <pc:docMk/>
            <pc:sldMk cId="3216652303" sldId="293"/>
            <ac:cxnSpMk id="351" creationId="{F380031C-E4EA-98BC-E528-F9A7755C27A1}"/>
          </ac:cxnSpMkLst>
        </pc:cxnChg>
        <pc:cxnChg chg="mod">
          <ac:chgData name="LANNUQUE Victor" userId="73d06787-fcc2-4d67-af64-287cc6aa5fdb" providerId="ADAL" clId="{AD9C2BD9-8DC8-4AA0-B129-4A5744104242}" dt="2026-06-24T12:06:16.099" v="12290" actId="1038"/>
          <ac:cxnSpMkLst>
            <pc:docMk/>
            <pc:sldMk cId="3216652303" sldId="293"/>
            <ac:cxnSpMk id="352" creationId="{5635EBAA-8DEF-28D6-DA4C-9932B4880F31}"/>
          </ac:cxnSpMkLst>
        </pc:cxnChg>
        <pc:cxnChg chg="mod">
          <ac:chgData name="LANNUQUE Victor" userId="73d06787-fcc2-4d67-af64-287cc6aa5fdb" providerId="ADAL" clId="{AD9C2BD9-8DC8-4AA0-B129-4A5744104242}" dt="2026-06-24T12:06:16.099" v="12290" actId="1038"/>
          <ac:cxnSpMkLst>
            <pc:docMk/>
            <pc:sldMk cId="3216652303" sldId="293"/>
            <ac:cxnSpMk id="353" creationId="{42CE4C4C-14DC-02C9-1FBD-61229CB6A70D}"/>
          </ac:cxnSpMkLst>
        </pc:cxnChg>
        <pc:cxnChg chg="mod">
          <ac:chgData name="LANNUQUE Victor" userId="73d06787-fcc2-4d67-af64-287cc6aa5fdb" providerId="ADAL" clId="{AD9C2BD9-8DC8-4AA0-B129-4A5744104242}" dt="2026-06-24T12:06:16.099" v="12290" actId="1038"/>
          <ac:cxnSpMkLst>
            <pc:docMk/>
            <pc:sldMk cId="3216652303" sldId="293"/>
            <ac:cxnSpMk id="354" creationId="{AF3581F0-FF1A-E29C-B357-B933CF9EA946}"/>
          </ac:cxnSpMkLst>
        </pc:cxnChg>
        <pc:cxnChg chg="mod">
          <ac:chgData name="LANNUQUE Victor" userId="73d06787-fcc2-4d67-af64-287cc6aa5fdb" providerId="ADAL" clId="{AD9C2BD9-8DC8-4AA0-B129-4A5744104242}" dt="2026-06-24T12:06:16.099" v="12290" actId="1038"/>
          <ac:cxnSpMkLst>
            <pc:docMk/>
            <pc:sldMk cId="3216652303" sldId="293"/>
            <ac:cxnSpMk id="355" creationId="{7EF17EB0-B640-5D69-CDF3-D1A06D07BA77}"/>
          </ac:cxnSpMkLst>
        </pc:cxnChg>
        <pc:cxnChg chg="mod">
          <ac:chgData name="LANNUQUE Victor" userId="73d06787-fcc2-4d67-af64-287cc6aa5fdb" providerId="ADAL" clId="{AD9C2BD9-8DC8-4AA0-B129-4A5744104242}" dt="2026-06-24T12:06:16.099" v="12290" actId="1038"/>
          <ac:cxnSpMkLst>
            <pc:docMk/>
            <pc:sldMk cId="3216652303" sldId="293"/>
            <ac:cxnSpMk id="356" creationId="{BF6B29F1-A137-B148-5221-4F48C4355937}"/>
          </ac:cxnSpMkLst>
        </pc:cxnChg>
        <pc:cxnChg chg="mod">
          <ac:chgData name="LANNUQUE Victor" userId="73d06787-fcc2-4d67-af64-287cc6aa5fdb" providerId="ADAL" clId="{AD9C2BD9-8DC8-4AA0-B129-4A5744104242}" dt="2026-06-24T12:06:16.099" v="12290" actId="1038"/>
          <ac:cxnSpMkLst>
            <pc:docMk/>
            <pc:sldMk cId="3216652303" sldId="293"/>
            <ac:cxnSpMk id="357" creationId="{96E5EA8A-088E-80F3-7FFC-6AC65AC787DD}"/>
          </ac:cxnSpMkLst>
        </pc:cxnChg>
        <pc:cxnChg chg="mod">
          <ac:chgData name="LANNUQUE Victor" userId="73d06787-fcc2-4d67-af64-287cc6aa5fdb" providerId="ADAL" clId="{AD9C2BD9-8DC8-4AA0-B129-4A5744104242}" dt="2026-06-24T12:06:16.099" v="12290" actId="1038"/>
          <ac:cxnSpMkLst>
            <pc:docMk/>
            <pc:sldMk cId="3216652303" sldId="293"/>
            <ac:cxnSpMk id="358" creationId="{4E1AB14D-0136-9D48-C9A3-CDB228F57E9D}"/>
          </ac:cxnSpMkLst>
        </pc:cxnChg>
        <pc:cxnChg chg="mod">
          <ac:chgData name="LANNUQUE Victor" userId="73d06787-fcc2-4d67-af64-287cc6aa5fdb" providerId="ADAL" clId="{AD9C2BD9-8DC8-4AA0-B129-4A5744104242}" dt="2026-06-24T12:05:33.575" v="12265" actId="164"/>
          <ac:cxnSpMkLst>
            <pc:docMk/>
            <pc:sldMk cId="3216652303" sldId="293"/>
            <ac:cxnSpMk id="359" creationId="{D9A36DB4-0A47-CB40-7BDC-55207E75D167}"/>
          </ac:cxnSpMkLst>
        </pc:cxnChg>
        <pc:cxnChg chg="mod">
          <ac:chgData name="LANNUQUE Victor" userId="73d06787-fcc2-4d67-af64-287cc6aa5fdb" providerId="ADAL" clId="{AD9C2BD9-8DC8-4AA0-B129-4A5744104242}" dt="2026-06-24T12:05:33.575" v="12265" actId="164"/>
          <ac:cxnSpMkLst>
            <pc:docMk/>
            <pc:sldMk cId="3216652303" sldId="293"/>
            <ac:cxnSpMk id="361" creationId="{053CC895-8AC0-9E4F-9322-1A726259191C}"/>
          </ac:cxnSpMkLst>
        </pc:cxnChg>
      </pc:sldChg>
      <pc:sldChg chg="add del">
        <pc:chgData name="LANNUQUE Victor" userId="73d06787-fcc2-4d67-af64-287cc6aa5fdb" providerId="ADAL" clId="{AD9C2BD9-8DC8-4AA0-B129-4A5744104242}" dt="2026-06-24T12:27:10.161" v="12548" actId="47"/>
        <pc:sldMkLst>
          <pc:docMk/>
          <pc:sldMk cId="3415379417" sldId="294"/>
        </pc:sldMkLst>
      </pc:sldChg>
      <pc:sldChg chg="addSp delSp modSp add mod ord">
        <pc:chgData name="LANNUQUE Victor" userId="73d06787-fcc2-4d67-af64-287cc6aa5fdb" providerId="ADAL" clId="{AD9C2BD9-8DC8-4AA0-B129-4A5744104242}" dt="2026-06-24T15:55:46.723" v="14758" actId="20577"/>
        <pc:sldMkLst>
          <pc:docMk/>
          <pc:sldMk cId="1263885552" sldId="295"/>
        </pc:sldMkLst>
        <pc:spChg chg="mod">
          <ac:chgData name="LANNUQUE Victor" userId="73d06787-fcc2-4d67-af64-287cc6aa5fdb" providerId="ADAL" clId="{AD9C2BD9-8DC8-4AA0-B129-4A5744104242}" dt="2026-06-24T15:52:57.772" v="14659" actId="20577"/>
          <ac:spMkLst>
            <pc:docMk/>
            <pc:sldMk cId="1263885552" sldId="295"/>
            <ac:spMk id="5" creationId="{5ED3010B-1CD3-0E1A-CCB1-12F84DDA6B00}"/>
          </ac:spMkLst>
        </pc:spChg>
        <pc:spChg chg="add mod">
          <ac:chgData name="LANNUQUE Victor" userId="73d06787-fcc2-4d67-af64-287cc6aa5fdb" providerId="ADAL" clId="{AD9C2BD9-8DC8-4AA0-B129-4A5744104242}" dt="2026-06-24T15:55:29.481" v="14750" actId="20577"/>
          <ac:spMkLst>
            <pc:docMk/>
            <pc:sldMk cId="1263885552" sldId="295"/>
            <ac:spMk id="8" creationId="{384BACC8-CBB4-2033-33E2-1CE53A08FACF}"/>
          </ac:spMkLst>
        </pc:spChg>
        <pc:spChg chg="add mod">
          <ac:chgData name="LANNUQUE Victor" userId="73d06787-fcc2-4d67-af64-287cc6aa5fdb" providerId="ADAL" clId="{AD9C2BD9-8DC8-4AA0-B129-4A5744104242}" dt="2026-06-24T15:55:46.723" v="14758" actId="20577"/>
          <ac:spMkLst>
            <pc:docMk/>
            <pc:sldMk cId="1263885552" sldId="295"/>
            <ac:spMk id="9" creationId="{B453F286-F2EF-4183-BD48-F0E803A2F340}"/>
          </ac:spMkLst>
        </pc:spChg>
        <pc:spChg chg="add mod">
          <ac:chgData name="LANNUQUE Victor" userId="73d06787-fcc2-4d67-af64-287cc6aa5fdb" providerId="ADAL" clId="{AD9C2BD9-8DC8-4AA0-B129-4A5744104242}" dt="2026-06-24T12:55:54.626" v="12806" actId="1076"/>
          <ac:spMkLst>
            <pc:docMk/>
            <pc:sldMk cId="1263885552" sldId="295"/>
            <ac:spMk id="10" creationId="{C490CCD5-AF80-5302-FD82-2135BC4C1E31}"/>
          </ac:spMkLst>
        </pc:spChg>
        <pc:spChg chg="del">
          <ac:chgData name="LANNUQUE Victor" userId="73d06787-fcc2-4d67-af64-287cc6aa5fdb" providerId="ADAL" clId="{AD9C2BD9-8DC8-4AA0-B129-4A5744104242}" dt="2026-06-24T12:25:31.894" v="12539" actId="478"/>
          <ac:spMkLst>
            <pc:docMk/>
            <pc:sldMk cId="1263885552" sldId="295"/>
            <ac:spMk id="263" creationId="{D5F24E27-C0FC-6956-24A8-D99EFB7853DB}"/>
          </ac:spMkLst>
        </pc:spChg>
        <pc:spChg chg="del">
          <ac:chgData name="LANNUQUE Victor" userId="73d06787-fcc2-4d67-af64-287cc6aa5fdb" providerId="ADAL" clId="{AD9C2BD9-8DC8-4AA0-B129-4A5744104242}" dt="2026-06-24T12:25:29.518" v="12538" actId="478"/>
          <ac:spMkLst>
            <pc:docMk/>
            <pc:sldMk cId="1263885552" sldId="295"/>
            <ac:spMk id="365" creationId="{85C953A3-E068-ACE8-BA33-E3A6513CC1E5}"/>
          </ac:spMkLst>
        </pc:spChg>
        <pc:spChg chg="del">
          <ac:chgData name="LANNUQUE Victor" userId="73d06787-fcc2-4d67-af64-287cc6aa5fdb" providerId="ADAL" clId="{AD9C2BD9-8DC8-4AA0-B129-4A5744104242}" dt="2026-06-24T12:25:28.182" v="12537" actId="478"/>
          <ac:spMkLst>
            <pc:docMk/>
            <pc:sldMk cId="1263885552" sldId="295"/>
            <ac:spMk id="391" creationId="{4B1B1F89-8C29-29AE-584F-5C175AFFE0EA}"/>
          </ac:spMkLst>
        </pc:spChg>
        <pc:spChg chg="del">
          <ac:chgData name="LANNUQUE Victor" userId="73d06787-fcc2-4d67-af64-287cc6aa5fdb" providerId="ADAL" clId="{AD9C2BD9-8DC8-4AA0-B129-4A5744104242}" dt="2026-06-24T12:25:28.182" v="12537" actId="478"/>
          <ac:spMkLst>
            <pc:docMk/>
            <pc:sldMk cId="1263885552" sldId="295"/>
            <ac:spMk id="392" creationId="{00CC8423-77C7-18B6-5772-9DC98DFA4DCF}"/>
          </ac:spMkLst>
        </pc:spChg>
        <pc:grpChg chg="del">
          <ac:chgData name="LANNUQUE Victor" userId="73d06787-fcc2-4d67-af64-287cc6aa5fdb" providerId="ADAL" clId="{AD9C2BD9-8DC8-4AA0-B129-4A5744104242}" dt="2026-06-24T12:25:21.871" v="12535" actId="478"/>
          <ac:grpSpMkLst>
            <pc:docMk/>
            <pc:sldMk cId="1263885552" sldId="295"/>
            <ac:grpSpMk id="389" creationId="{797E539B-6867-89E9-B2F3-D35F6B19BBE6}"/>
          </ac:grpSpMkLst>
        </pc:grpChg>
        <pc:graphicFrameChg chg="add mod modGraphic">
          <ac:chgData name="LANNUQUE Victor" userId="73d06787-fcc2-4d67-af64-287cc6aa5fdb" providerId="ADAL" clId="{AD9C2BD9-8DC8-4AA0-B129-4A5744104242}" dt="2026-06-24T12:55:59.031" v="12807" actId="1076"/>
          <ac:graphicFrameMkLst>
            <pc:docMk/>
            <pc:sldMk cId="1263885552" sldId="295"/>
            <ac:graphicFrameMk id="7" creationId="{D72213E9-7FD6-6CEC-709B-657AD5C8F113}"/>
          </ac:graphicFrameMkLst>
        </pc:graphicFrameChg>
        <pc:graphicFrameChg chg="del">
          <ac:chgData name="LANNUQUE Victor" userId="73d06787-fcc2-4d67-af64-287cc6aa5fdb" providerId="ADAL" clId="{AD9C2BD9-8DC8-4AA0-B129-4A5744104242}" dt="2026-06-24T12:25:25.566" v="12536" actId="478"/>
          <ac:graphicFrameMkLst>
            <pc:docMk/>
            <pc:sldMk cId="1263885552" sldId="295"/>
            <ac:graphicFrameMk id="390" creationId="{D9E5A862-1755-5079-D739-81C383576116}"/>
          </ac:graphicFrameMkLst>
        </pc:graphicFrameChg>
        <pc:picChg chg="add mod">
          <ac:chgData name="LANNUQUE Victor" userId="73d06787-fcc2-4d67-af64-287cc6aa5fdb" providerId="ADAL" clId="{AD9C2BD9-8DC8-4AA0-B129-4A5744104242}" dt="2026-06-24T12:55:50.190" v="12805" actId="1036"/>
          <ac:picMkLst>
            <pc:docMk/>
            <pc:sldMk cId="1263885552" sldId="295"/>
            <ac:picMk id="3" creationId="{C7AC02CE-567B-79AB-E9AB-A7F450A18E40}"/>
          </ac:picMkLst>
        </pc:picChg>
      </pc:sldChg>
      <pc:sldChg chg="addSp delSp modSp add mod ord">
        <pc:chgData name="LANNUQUE Victor" userId="73d06787-fcc2-4d67-af64-287cc6aa5fdb" providerId="ADAL" clId="{AD9C2BD9-8DC8-4AA0-B129-4A5744104242}" dt="2026-06-24T17:14:19.001" v="15473" actId="1076"/>
        <pc:sldMkLst>
          <pc:docMk/>
          <pc:sldMk cId="519456276" sldId="296"/>
        </pc:sldMkLst>
        <pc:spChg chg="add mod">
          <ac:chgData name="LANNUQUE Victor" userId="73d06787-fcc2-4d67-af64-287cc6aa5fdb" providerId="ADAL" clId="{AD9C2BD9-8DC8-4AA0-B129-4A5744104242}" dt="2026-06-24T15:15:41.620" v="13762" actId="1076"/>
          <ac:spMkLst>
            <pc:docMk/>
            <pc:sldMk cId="519456276" sldId="296"/>
            <ac:spMk id="2" creationId="{440E2FFC-1968-7BE1-A51C-2F0F9D9DC661}"/>
          </ac:spMkLst>
        </pc:spChg>
        <pc:spChg chg="mod">
          <ac:chgData name="LANNUQUE Victor" userId="73d06787-fcc2-4d67-af64-287cc6aa5fdb" providerId="ADAL" clId="{AD9C2BD9-8DC8-4AA0-B129-4A5744104242}" dt="2026-06-24T17:14:19.001" v="15473" actId="1076"/>
          <ac:spMkLst>
            <pc:docMk/>
            <pc:sldMk cId="519456276" sldId="296"/>
            <ac:spMk id="3" creationId="{DD966F40-2205-1F61-5B7E-68D08A7CF171}"/>
          </ac:spMkLst>
        </pc:spChg>
        <pc:spChg chg="add del mod">
          <ac:chgData name="LANNUQUE Victor" userId="73d06787-fcc2-4d67-af64-287cc6aa5fdb" providerId="ADAL" clId="{AD9C2BD9-8DC8-4AA0-B129-4A5744104242}" dt="2026-06-24T15:13:36.915" v="13724" actId="478"/>
          <ac:spMkLst>
            <pc:docMk/>
            <pc:sldMk cId="519456276" sldId="296"/>
            <ac:spMk id="5" creationId="{F27A6245-59D4-1E3D-E4C0-060F9347D33A}"/>
          </ac:spMkLst>
        </pc:spChg>
        <pc:spChg chg="add mod">
          <ac:chgData name="LANNUQUE Victor" userId="73d06787-fcc2-4d67-af64-287cc6aa5fdb" providerId="ADAL" clId="{AD9C2BD9-8DC8-4AA0-B129-4A5744104242}" dt="2026-06-24T15:14:13.630" v="13728" actId="1076"/>
          <ac:spMkLst>
            <pc:docMk/>
            <pc:sldMk cId="519456276" sldId="296"/>
            <ac:spMk id="7" creationId="{E266410A-23E0-5DBE-92E3-2536AEECA3A3}"/>
          </ac:spMkLst>
        </pc:spChg>
        <pc:spChg chg="add mod">
          <ac:chgData name="LANNUQUE Victor" userId="73d06787-fcc2-4d67-af64-287cc6aa5fdb" providerId="ADAL" clId="{AD9C2BD9-8DC8-4AA0-B129-4A5744104242}" dt="2026-06-24T16:01:29.762" v="15025" actId="20577"/>
          <ac:spMkLst>
            <pc:docMk/>
            <pc:sldMk cId="519456276" sldId="296"/>
            <ac:spMk id="9" creationId="{E0FE37C5-1A4B-1568-707D-B7960482CF7E}"/>
          </ac:spMkLst>
        </pc:spChg>
        <pc:spChg chg="add mod">
          <ac:chgData name="LANNUQUE Victor" userId="73d06787-fcc2-4d67-af64-287cc6aa5fdb" providerId="ADAL" clId="{AD9C2BD9-8DC8-4AA0-B129-4A5744104242}" dt="2026-06-24T17:14:15.534" v="15472" actId="1076"/>
          <ac:spMkLst>
            <pc:docMk/>
            <pc:sldMk cId="519456276" sldId="296"/>
            <ac:spMk id="10" creationId="{75263B42-6A31-F076-21FC-83644EDFA7B8}"/>
          </ac:spMkLst>
        </pc:spChg>
        <pc:spChg chg="add del mod">
          <ac:chgData name="LANNUQUE Victor" userId="73d06787-fcc2-4d67-af64-287cc6aa5fdb" providerId="ADAL" clId="{AD9C2BD9-8DC8-4AA0-B129-4A5744104242}" dt="2026-06-24T15:17:18.926" v="13784" actId="478"/>
          <ac:spMkLst>
            <pc:docMk/>
            <pc:sldMk cId="519456276" sldId="296"/>
            <ac:spMk id="11" creationId="{14371E6E-34E9-82C0-8722-F29DEF46A9AA}"/>
          </ac:spMkLst>
        </pc:spChg>
        <pc:spChg chg="add del mod">
          <ac:chgData name="LANNUQUE Victor" userId="73d06787-fcc2-4d67-af64-287cc6aa5fdb" providerId="ADAL" clId="{AD9C2BD9-8DC8-4AA0-B129-4A5744104242}" dt="2026-06-24T15:17:28.717" v="13787" actId="478"/>
          <ac:spMkLst>
            <pc:docMk/>
            <pc:sldMk cId="519456276" sldId="296"/>
            <ac:spMk id="12" creationId="{4007073F-D9EA-2C92-5377-7871932461B0}"/>
          </ac:spMkLst>
        </pc:spChg>
        <pc:spChg chg="add del mod">
          <ac:chgData name="LANNUQUE Victor" userId="73d06787-fcc2-4d67-af64-287cc6aa5fdb" providerId="ADAL" clId="{AD9C2BD9-8DC8-4AA0-B129-4A5744104242}" dt="2026-06-24T15:16:01.133" v="13765" actId="478"/>
          <ac:spMkLst>
            <pc:docMk/>
            <pc:sldMk cId="519456276" sldId="296"/>
            <ac:spMk id="13" creationId="{F9B8E0B0-3B0F-F085-309C-FF4EA495D019}"/>
          </ac:spMkLst>
        </pc:spChg>
        <pc:spChg chg="add mod">
          <ac:chgData name="LANNUQUE Victor" userId="73d06787-fcc2-4d67-af64-287cc6aa5fdb" providerId="ADAL" clId="{AD9C2BD9-8DC8-4AA0-B129-4A5744104242}" dt="2026-06-24T15:15:36.453" v="13761" actId="1076"/>
          <ac:spMkLst>
            <pc:docMk/>
            <pc:sldMk cId="519456276" sldId="296"/>
            <ac:spMk id="15" creationId="{DBFE46E4-2B18-24AA-1767-E49E2AA19599}"/>
          </ac:spMkLst>
        </pc:spChg>
        <pc:spChg chg="add mod">
          <ac:chgData name="LANNUQUE Victor" userId="73d06787-fcc2-4d67-af64-287cc6aa5fdb" providerId="ADAL" clId="{AD9C2BD9-8DC8-4AA0-B129-4A5744104242}" dt="2026-06-24T15:23:01.717" v="13812" actId="20577"/>
          <ac:spMkLst>
            <pc:docMk/>
            <pc:sldMk cId="519456276" sldId="296"/>
            <ac:spMk id="17" creationId="{E18AFCE6-A396-2BD0-213A-EB80D752A764}"/>
          </ac:spMkLst>
        </pc:spChg>
        <pc:picChg chg="add mod">
          <ac:chgData name="LANNUQUE Victor" userId="73d06787-fcc2-4d67-af64-287cc6aa5fdb" providerId="ADAL" clId="{AD9C2BD9-8DC8-4AA0-B129-4A5744104242}" dt="2026-06-24T15:15:14.053" v="13756" actId="1076"/>
          <ac:picMkLst>
            <pc:docMk/>
            <pc:sldMk cId="519456276" sldId="296"/>
            <ac:picMk id="8" creationId="{D5AB5585-F3A0-BBFA-69B5-AA4B345E1E3A}"/>
          </ac:picMkLst>
        </pc:picChg>
        <pc:picChg chg="add del mod">
          <ac:chgData name="LANNUQUE Victor" userId="73d06787-fcc2-4d67-af64-287cc6aa5fdb" providerId="ADAL" clId="{AD9C2BD9-8DC8-4AA0-B129-4A5744104242}" dt="2026-06-24T15:17:24.358" v="13786" actId="478"/>
          <ac:picMkLst>
            <pc:docMk/>
            <pc:sldMk cId="519456276" sldId="296"/>
            <ac:picMk id="14" creationId="{6FAA28EA-003F-3016-85B1-A1F9805D346F}"/>
          </ac:picMkLst>
        </pc:picChg>
        <pc:picChg chg="add mod">
          <ac:chgData name="LANNUQUE Victor" userId="73d06787-fcc2-4d67-af64-287cc6aa5fdb" providerId="ADAL" clId="{AD9C2BD9-8DC8-4AA0-B129-4A5744104242}" dt="2026-06-24T15:15:20.167" v="13758" actId="14100"/>
          <ac:picMkLst>
            <pc:docMk/>
            <pc:sldMk cId="519456276" sldId="296"/>
            <ac:picMk id="16" creationId="{7B140112-3C20-3951-2699-9963AA6C1983}"/>
          </ac:picMkLst>
        </pc:picChg>
      </pc:sldChg>
      <pc:sldChg chg="addSp delSp modSp add mod ord modAnim">
        <pc:chgData name="LANNUQUE Victor" userId="73d06787-fcc2-4d67-af64-287cc6aa5fdb" providerId="ADAL" clId="{AD9C2BD9-8DC8-4AA0-B129-4A5744104242}" dt="2026-06-24T15:50:06.891" v="14546" actId="1076"/>
        <pc:sldMkLst>
          <pc:docMk/>
          <pc:sldMk cId="3806966444" sldId="297"/>
        </pc:sldMkLst>
        <pc:spChg chg="add del mod">
          <ac:chgData name="LANNUQUE Victor" userId="73d06787-fcc2-4d67-af64-287cc6aa5fdb" providerId="ADAL" clId="{AD9C2BD9-8DC8-4AA0-B129-4A5744104242}" dt="2026-06-24T14:34:35.205" v="13241" actId="478"/>
          <ac:spMkLst>
            <pc:docMk/>
            <pc:sldMk cId="3806966444" sldId="297"/>
            <ac:spMk id="2" creationId="{F6C4EAC8-C8ED-73D7-E4E9-472D6C33EB8D}"/>
          </ac:spMkLst>
        </pc:spChg>
        <pc:spChg chg="mod">
          <ac:chgData name="LANNUQUE Victor" userId="73d06787-fcc2-4d67-af64-287cc6aa5fdb" providerId="ADAL" clId="{AD9C2BD9-8DC8-4AA0-B129-4A5744104242}" dt="2026-06-24T15:47:13.655" v="14343" actId="14100"/>
          <ac:spMkLst>
            <pc:docMk/>
            <pc:sldMk cId="3806966444" sldId="297"/>
            <ac:spMk id="3" creationId="{4A365692-023C-3B76-1D52-B1D272F4BEC9}"/>
          </ac:spMkLst>
        </pc:spChg>
        <pc:spChg chg="add mod">
          <ac:chgData name="LANNUQUE Victor" userId="73d06787-fcc2-4d67-af64-287cc6aa5fdb" providerId="ADAL" clId="{AD9C2BD9-8DC8-4AA0-B129-4A5744104242}" dt="2026-06-24T14:52:32.294" v="13577" actId="1076"/>
          <ac:spMkLst>
            <pc:docMk/>
            <pc:sldMk cId="3806966444" sldId="297"/>
            <ac:spMk id="7" creationId="{61611307-35DB-D5DC-E1CA-C6107C1DE103}"/>
          </ac:spMkLst>
        </pc:spChg>
        <pc:spChg chg="add mod">
          <ac:chgData name="LANNUQUE Victor" userId="73d06787-fcc2-4d67-af64-287cc6aa5fdb" providerId="ADAL" clId="{AD9C2BD9-8DC8-4AA0-B129-4A5744104242}" dt="2026-06-24T14:52:32.294" v="13577" actId="1076"/>
          <ac:spMkLst>
            <pc:docMk/>
            <pc:sldMk cId="3806966444" sldId="297"/>
            <ac:spMk id="8" creationId="{15E4B355-73E9-1BAE-A81B-BDA57F8D2A34}"/>
          </ac:spMkLst>
        </pc:spChg>
        <pc:spChg chg="add mod">
          <ac:chgData name="LANNUQUE Victor" userId="73d06787-fcc2-4d67-af64-287cc6aa5fdb" providerId="ADAL" clId="{AD9C2BD9-8DC8-4AA0-B129-4A5744104242}" dt="2026-06-24T15:49:08.490" v="14492" actId="14100"/>
          <ac:spMkLst>
            <pc:docMk/>
            <pc:sldMk cId="3806966444" sldId="297"/>
            <ac:spMk id="9" creationId="{1BFD4AC9-3498-433E-ABE5-EBB9FF5093A4}"/>
          </ac:spMkLst>
        </pc:spChg>
        <pc:spChg chg="add mod">
          <ac:chgData name="LANNUQUE Victor" userId="73d06787-fcc2-4d67-af64-287cc6aa5fdb" providerId="ADAL" clId="{AD9C2BD9-8DC8-4AA0-B129-4A5744104242}" dt="2026-06-24T15:50:06.891" v="14546" actId="1076"/>
          <ac:spMkLst>
            <pc:docMk/>
            <pc:sldMk cId="3806966444" sldId="297"/>
            <ac:spMk id="10" creationId="{A84F0E1B-4DCA-1C42-13EA-F4EB47D1CE47}"/>
          </ac:spMkLst>
        </pc:spChg>
        <pc:spChg chg="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12" creationId="{64D43DC0-0D61-2D19-2145-DD0D354F32E6}"/>
          </ac:spMkLst>
        </pc:spChg>
        <pc:spChg chg="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13" creationId="{48493AD3-D322-2140-2129-37DADC9A8803}"/>
          </ac:spMkLst>
        </pc:spChg>
        <pc:spChg chg="add 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14" creationId="{176BA524-A7B3-2BF7-AB32-5C34BDDB48E7}"/>
          </ac:spMkLst>
        </pc:spChg>
        <pc:spChg chg="add 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15" creationId="{29591CC0-A57A-4098-F190-9DB9F5475E36}"/>
          </ac:spMkLst>
        </pc:spChg>
        <pc:spChg chg="add 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16" creationId="{B3B091DA-D736-C7D8-CB02-B672858E7942}"/>
          </ac:spMkLst>
        </pc:spChg>
        <pc:spChg chg="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18" creationId="{7AAE0AEC-97B5-3E95-60D6-1BFE0CC41289}"/>
          </ac:spMkLst>
        </pc:spChg>
        <pc:spChg chg="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19" creationId="{36C9C61E-A806-9FDA-4BD9-4CD56DC49A4F}"/>
          </ac:spMkLst>
        </pc:spChg>
        <pc:spChg chg="mod">
          <ac:chgData name="LANNUQUE Victor" userId="73d06787-fcc2-4d67-af64-287cc6aa5fdb" providerId="ADAL" clId="{AD9C2BD9-8DC8-4AA0-B129-4A5744104242}" dt="2026-06-24T14:38:49.259" v="13301"/>
          <ac:spMkLst>
            <pc:docMk/>
            <pc:sldMk cId="3806966444" sldId="297"/>
            <ac:spMk id="20" creationId="{A2B614B0-02F0-0EAE-BDA0-842531BFF5AE}"/>
          </ac:spMkLst>
        </pc:spChg>
        <pc:spChg chg="mod topLvl">
          <ac:chgData name="LANNUQUE Victor" userId="73d06787-fcc2-4d67-af64-287cc6aa5fdb" providerId="ADAL" clId="{AD9C2BD9-8DC8-4AA0-B129-4A5744104242}" dt="2026-06-24T14:52:52.568" v="13582" actId="164"/>
          <ac:spMkLst>
            <pc:docMk/>
            <pc:sldMk cId="3806966444" sldId="297"/>
            <ac:spMk id="22" creationId="{7E229020-77DB-D82B-2530-485D46CC9C27}"/>
          </ac:spMkLst>
        </pc:spChg>
        <pc:spChg chg="del mod topLvl">
          <ac:chgData name="LANNUQUE Victor" userId="73d06787-fcc2-4d67-af64-287cc6aa5fdb" providerId="ADAL" clId="{AD9C2BD9-8DC8-4AA0-B129-4A5744104242}" dt="2026-06-24T14:39:20.146" v="13304" actId="478"/>
          <ac:spMkLst>
            <pc:docMk/>
            <pc:sldMk cId="3806966444" sldId="297"/>
            <ac:spMk id="23" creationId="{C533B6C2-F17D-BA89-57AE-14A42CBD0577}"/>
          </ac:spMkLst>
        </pc:spChg>
        <pc:spChg chg="add mod">
          <ac:chgData name="LANNUQUE Victor" userId="73d06787-fcc2-4d67-af64-287cc6aa5fdb" providerId="ADAL" clId="{AD9C2BD9-8DC8-4AA0-B129-4A5744104242}" dt="2026-06-24T14:52:52.568" v="13582" actId="164"/>
          <ac:spMkLst>
            <pc:docMk/>
            <pc:sldMk cId="3806966444" sldId="297"/>
            <ac:spMk id="26" creationId="{561098C7-5D28-0F5C-0C3A-6CB707682253}"/>
          </ac:spMkLst>
        </pc:spChg>
        <pc:spChg chg="add del mod">
          <ac:chgData name="LANNUQUE Victor" userId="73d06787-fcc2-4d67-af64-287cc6aa5fdb" providerId="ADAL" clId="{AD9C2BD9-8DC8-4AA0-B129-4A5744104242}" dt="2026-06-24T14:39:21.842" v="13305" actId="478"/>
          <ac:spMkLst>
            <pc:docMk/>
            <pc:sldMk cId="3806966444" sldId="297"/>
            <ac:spMk id="27" creationId="{E6A4EA42-71CF-6325-748C-AAA23D31E9DC}"/>
          </ac:spMkLst>
        </pc:spChg>
        <pc:spChg chg="add mod">
          <ac:chgData name="LANNUQUE Victor" userId="73d06787-fcc2-4d67-af64-287cc6aa5fdb" providerId="ADAL" clId="{AD9C2BD9-8DC8-4AA0-B129-4A5744104242}" dt="2026-06-24T14:52:52.568" v="13582" actId="164"/>
          <ac:spMkLst>
            <pc:docMk/>
            <pc:sldMk cId="3806966444" sldId="297"/>
            <ac:spMk id="28" creationId="{80831951-552E-410B-665A-E2B8C99679A9}"/>
          </ac:spMkLst>
        </pc:spChg>
        <pc:spChg chg="mod">
          <ac:chgData name="LANNUQUE Victor" userId="73d06787-fcc2-4d67-af64-287cc6aa5fdb" providerId="ADAL" clId="{AD9C2BD9-8DC8-4AA0-B129-4A5744104242}" dt="2026-06-24T14:38:55.941" v="13302"/>
          <ac:spMkLst>
            <pc:docMk/>
            <pc:sldMk cId="3806966444" sldId="297"/>
            <ac:spMk id="30" creationId="{9747E1E3-117E-8F09-F164-D0C693891FFA}"/>
          </ac:spMkLst>
        </pc:spChg>
        <pc:spChg chg="mod">
          <ac:chgData name="LANNUQUE Victor" userId="73d06787-fcc2-4d67-af64-287cc6aa5fdb" providerId="ADAL" clId="{AD9C2BD9-8DC8-4AA0-B129-4A5744104242}" dt="2026-06-24T14:38:55.941" v="13302"/>
          <ac:spMkLst>
            <pc:docMk/>
            <pc:sldMk cId="3806966444" sldId="297"/>
            <ac:spMk id="31" creationId="{99AB5602-1A10-4501-AB86-79D95A2EBD26}"/>
          </ac:spMkLst>
        </pc:spChg>
        <pc:spChg chg="mod">
          <ac:chgData name="LANNUQUE Victor" userId="73d06787-fcc2-4d67-af64-287cc6aa5fdb" providerId="ADAL" clId="{AD9C2BD9-8DC8-4AA0-B129-4A5744104242}" dt="2026-06-24T14:38:55.941" v="13302"/>
          <ac:spMkLst>
            <pc:docMk/>
            <pc:sldMk cId="3806966444" sldId="297"/>
            <ac:spMk id="32" creationId="{6086152B-5044-C31A-732E-9DFE676FE670}"/>
          </ac:spMkLst>
        </pc:spChg>
        <pc:spChg chg="add mod ord">
          <ac:chgData name="LANNUQUE Victor" userId="73d06787-fcc2-4d67-af64-287cc6aa5fdb" providerId="ADAL" clId="{AD9C2BD9-8DC8-4AA0-B129-4A5744104242}" dt="2026-06-24T14:52:52.568" v="13582" actId="164"/>
          <ac:spMkLst>
            <pc:docMk/>
            <pc:sldMk cId="3806966444" sldId="297"/>
            <ac:spMk id="33" creationId="{02D698A2-1631-DD13-8F43-371BD4C7409E}"/>
          </ac:spMkLst>
        </pc:spChg>
        <pc:spChg chg="add mod">
          <ac:chgData name="LANNUQUE Victor" userId="73d06787-fcc2-4d67-af64-287cc6aa5fdb" providerId="ADAL" clId="{AD9C2BD9-8DC8-4AA0-B129-4A5744104242}" dt="2026-06-24T15:49:57.565" v="14543" actId="20577"/>
          <ac:spMkLst>
            <pc:docMk/>
            <pc:sldMk cId="3806966444" sldId="297"/>
            <ac:spMk id="36" creationId="{2810EB56-E870-3907-3C9E-2EDCF5F96837}"/>
          </ac:spMkLst>
        </pc:spChg>
        <pc:spChg chg="add mod">
          <ac:chgData name="LANNUQUE Victor" userId="73d06787-fcc2-4d67-af64-287cc6aa5fdb" providerId="ADAL" clId="{AD9C2BD9-8DC8-4AA0-B129-4A5744104242}" dt="2026-06-24T14:56:57.745" v="13617" actId="164"/>
          <ac:spMkLst>
            <pc:docMk/>
            <pc:sldMk cId="3806966444" sldId="297"/>
            <ac:spMk id="38" creationId="{3D437C46-8C8A-654A-364F-B336B503F8A7}"/>
          </ac:spMkLst>
        </pc:spChg>
        <pc:spChg chg="add mod">
          <ac:chgData name="LANNUQUE Victor" userId="73d06787-fcc2-4d67-af64-287cc6aa5fdb" providerId="ADAL" clId="{AD9C2BD9-8DC8-4AA0-B129-4A5744104242}" dt="2026-06-24T14:56:57.745" v="13617" actId="164"/>
          <ac:spMkLst>
            <pc:docMk/>
            <pc:sldMk cId="3806966444" sldId="297"/>
            <ac:spMk id="39" creationId="{0DFD2FF0-DC38-D2E0-7088-EBD6E2EF4105}"/>
          </ac:spMkLst>
        </pc:spChg>
        <pc:spChg chg="add mod">
          <ac:chgData name="LANNUQUE Victor" userId="73d06787-fcc2-4d67-af64-287cc6aa5fdb" providerId="ADAL" clId="{AD9C2BD9-8DC8-4AA0-B129-4A5744104242}" dt="2026-06-24T14:56:57.745" v="13617" actId="164"/>
          <ac:spMkLst>
            <pc:docMk/>
            <pc:sldMk cId="3806966444" sldId="297"/>
            <ac:spMk id="40" creationId="{92E9A4E1-B188-044D-9774-20BBC5898951}"/>
          </ac:spMkLst>
        </pc:spChg>
        <pc:grpChg chg="add mod">
          <ac:chgData name="LANNUQUE Victor" userId="73d06787-fcc2-4d67-af64-287cc6aa5fdb" providerId="ADAL" clId="{AD9C2BD9-8DC8-4AA0-B129-4A5744104242}" dt="2026-06-24T14:38:49.259" v="13301"/>
          <ac:grpSpMkLst>
            <pc:docMk/>
            <pc:sldMk cId="3806966444" sldId="297"/>
            <ac:grpSpMk id="11" creationId="{4426C6BA-D9A7-C5E9-024A-F932FF180350}"/>
          </ac:grpSpMkLst>
        </pc:grpChg>
        <pc:grpChg chg="add mod">
          <ac:chgData name="LANNUQUE Victor" userId="73d06787-fcc2-4d67-af64-287cc6aa5fdb" providerId="ADAL" clId="{AD9C2BD9-8DC8-4AA0-B129-4A5744104242}" dt="2026-06-24T14:38:49.259" v="13301"/>
          <ac:grpSpMkLst>
            <pc:docMk/>
            <pc:sldMk cId="3806966444" sldId="297"/>
            <ac:grpSpMk id="17" creationId="{94D19D03-F27B-6422-16A0-B3B4D0F3F7FA}"/>
          </ac:grpSpMkLst>
        </pc:grpChg>
        <pc:grpChg chg="add del mod">
          <ac:chgData name="LANNUQUE Victor" userId="73d06787-fcc2-4d67-af64-287cc6aa5fdb" providerId="ADAL" clId="{AD9C2BD9-8DC8-4AA0-B129-4A5744104242}" dt="2026-06-24T14:39:20.146" v="13304" actId="478"/>
          <ac:grpSpMkLst>
            <pc:docMk/>
            <pc:sldMk cId="3806966444" sldId="297"/>
            <ac:grpSpMk id="21" creationId="{AD53353C-3830-287F-AAFC-5E582241FE9A}"/>
          </ac:grpSpMkLst>
        </pc:grpChg>
        <pc:grpChg chg="add mod">
          <ac:chgData name="LANNUQUE Victor" userId="73d06787-fcc2-4d67-af64-287cc6aa5fdb" providerId="ADAL" clId="{AD9C2BD9-8DC8-4AA0-B129-4A5744104242}" dt="2026-06-24T14:55:27.697" v="13600" actId="164"/>
          <ac:grpSpMkLst>
            <pc:docMk/>
            <pc:sldMk cId="3806966444" sldId="297"/>
            <ac:grpSpMk id="29" creationId="{E3028556-6F7E-8BE5-4461-F554712763D9}"/>
          </ac:grpSpMkLst>
        </pc:grpChg>
        <pc:grpChg chg="add mod">
          <ac:chgData name="LANNUQUE Victor" userId="73d06787-fcc2-4d67-af64-287cc6aa5fdb" providerId="ADAL" clId="{AD9C2BD9-8DC8-4AA0-B129-4A5744104242}" dt="2026-06-24T14:55:27.697" v="13600" actId="164"/>
          <ac:grpSpMkLst>
            <pc:docMk/>
            <pc:sldMk cId="3806966444" sldId="297"/>
            <ac:grpSpMk id="35" creationId="{F6699CBE-69F4-DCC4-9524-D4515D5B9A11}"/>
          </ac:grpSpMkLst>
        </pc:grpChg>
        <pc:grpChg chg="add mod">
          <ac:chgData name="LANNUQUE Victor" userId="73d06787-fcc2-4d67-af64-287cc6aa5fdb" providerId="ADAL" clId="{AD9C2BD9-8DC8-4AA0-B129-4A5744104242}" dt="2026-06-24T14:56:57.745" v="13617" actId="164"/>
          <ac:grpSpMkLst>
            <pc:docMk/>
            <pc:sldMk cId="3806966444" sldId="297"/>
            <ac:grpSpMk id="37" creationId="{DC979EFF-62F2-B271-FE3D-DF246071011D}"/>
          </ac:grpSpMkLst>
        </pc:grpChg>
        <pc:grpChg chg="add mod">
          <ac:chgData name="LANNUQUE Victor" userId="73d06787-fcc2-4d67-af64-287cc6aa5fdb" providerId="ADAL" clId="{AD9C2BD9-8DC8-4AA0-B129-4A5744104242}" dt="2026-06-24T14:56:57.745" v="13617" actId="164"/>
          <ac:grpSpMkLst>
            <pc:docMk/>
            <pc:sldMk cId="3806966444" sldId="297"/>
            <ac:grpSpMk id="41" creationId="{0C8AD9DF-D221-195F-9CC2-7673B8BE32F7}"/>
          </ac:grpSpMkLst>
        </pc:grpChg>
        <pc:picChg chg="add mod">
          <ac:chgData name="LANNUQUE Victor" userId="73d06787-fcc2-4d67-af64-287cc6aa5fdb" providerId="ADAL" clId="{AD9C2BD9-8DC8-4AA0-B129-4A5744104242}" dt="2026-06-24T14:52:32.294" v="13577" actId="1076"/>
          <ac:picMkLst>
            <pc:docMk/>
            <pc:sldMk cId="3806966444" sldId="297"/>
            <ac:picMk id="5" creationId="{6CB970D0-3EE0-0978-5719-0AC4A30CECD8}"/>
          </ac:picMkLst>
        </pc:picChg>
        <pc:picChg chg="add mod modCrop">
          <ac:chgData name="LANNUQUE Victor" userId="73d06787-fcc2-4d67-af64-287cc6aa5fdb" providerId="ADAL" clId="{AD9C2BD9-8DC8-4AA0-B129-4A5744104242}" dt="2026-06-24T14:52:40.482" v="13580" actId="1076"/>
          <ac:picMkLst>
            <pc:docMk/>
            <pc:sldMk cId="3806966444" sldId="297"/>
            <ac:picMk id="34" creationId="{82F82A09-D071-AEC8-8914-937AF569A915}"/>
          </ac:picMkLst>
        </pc:picChg>
      </pc:sldChg>
      <pc:sldChg chg="addSp delSp modSp add mod ord delAnim modAnim">
        <pc:chgData name="LANNUQUE Victor" userId="73d06787-fcc2-4d67-af64-287cc6aa5fdb" providerId="ADAL" clId="{AD9C2BD9-8DC8-4AA0-B129-4A5744104242}" dt="2026-06-24T17:13:47.303" v="15470" actId="1076"/>
        <pc:sldMkLst>
          <pc:docMk/>
          <pc:sldMk cId="2107566354" sldId="298"/>
        </pc:sldMkLst>
        <pc:spChg chg="mod">
          <ac:chgData name="LANNUQUE Victor" userId="73d06787-fcc2-4d67-af64-287cc6aa5fdb" providerId="ADAL" clId="{AD9C2BD9-8DC8-4AA0-B129-4A5744104242}" dt="2026-06-24T17:11:49.764" v="15440" actId="255"/>
          <ac:spMkLst>
            <pc:docMk/>
            <pc:sldMk cId="2107566354" sldId="298"/>
            <ac:spMk id="2" creationId="{51A4C1A9-CA57-2B16-CA83-5E4F65EC25AA}"/>
          </ac:spMkLst>
        </pc:spChg>
        <pc:spChg chg="mod">
          <ac:chgData name="LANNUQUE Victor" userId="73d06787-fcc2-4d67-af64-287cc6aa5fdb" providerId="ADAL" clId="{AD9C2BD9-8DC8-4AA0-B129-4A5744104242}" dt="2026-06-24T15:56:23.288" v="14761" actId="20577"/>
          <ac:spMkLst>
            <pc:docMk/>
            <pc:sldMk cId="2107566354" sldId="298"/>
            <ac:spMk id="3" creationId="{9DF0501E-6D4F-B45C-05CF-8CA97AA373EC}"/>
          </ac:spMkLst>
        </pc:spChg>
        <pc:spChg chg="add mod">
          <ac:chgData name="LANNUQUE Victor" userId="73d06787-fcc2-4d67-af64-287cc6aa5fdb" providerId="ADAL" clId="{AD9C2BD9-8DC8-4AA0-B129-4A5744104242}" dt="2026-06-24T17:11:46.334" v="15439" actId="255"/>
          <ac:spMkLst>
            <pc:docMk/>
            <pc:sldMk cId="2107566354" sldId="298"/>
            <ac:spMk id="5" creationId="{C40C9C9C-24C5-F592-0718-747CCD9D136E}"/>
          </ac:spMkLst>
        </pc:spChg>
        <pc:spChg chg="add mod">
          <ac:chgData name="LANNUQUE Victor" userId="73d06787-fcc2-4d67-af64-287cc6aa5fdb" providerId="ADAL" clId="{AD9C2BD9-8DC8-4AA0-B129-4A5744104242}" dt="2026-06-24T17:13:47.303" v="15470" actId="1076"/>
          <ac:spMkLst>
            <pc:docMk/>
            <pc:sldMk cId="2107566354" sldId="298"/>
            <ac:spMk id="7" creationId="{94835101-EF46-A1A1-51E8-326DFA5A79A7}"/>
          </ac:spMkLst>
        </pc:spChg>
        <pc:spChg chg="mod">
          <ac:chgData name="LANNUQUE Victor" userId="73d06787-fcc2-4d67-af64-287cc6aa5fdb" providerId="ADAL" clId="{AD9C2BD9-8DC8-4AA0-B129-4A5744104242}" dt="2026-06-24T15:09:41.812" v="13708" actId="20577"/>
          <ac:spMkLst>
            <pc:docMk/>
            <pc:sldMk cId="2107566354" sldId="298"/>
            <ac:spMk id="9" creationId="{F8B0EEBB-74DB-1C1E-A24F-E91BC919DEE9}"/>
          </ac:spMkLst>
        </pc:spChg>
        <pc:spChg chg="mod">
          <ac:chgData name="LANNUQUE Victor" userId="73d06787-fcc2-4d67-af64-287cc6aa5fdb" providerId="ADAL" clId="{AD9C2BD9-8DC8-4AA0-B129-4A5744104242}" dt="2026-06-24T15:09:47.969" v="13710" actId="14100"/>
          <ac:spMkLst>
            <pc:docMk/>
            <pc:sldMk cId="2107566354" sldId="298"/>
            <ac:spMk id="10" creationId="{CF483FFB-D682-0299-34BD-18F2F69959B2}"/>
          </ac:spMkLst>
        </pc:spChg>
        <pc:spChg chg="mod">
          <ac:chgData name="LANNUQUE Victor" userId="73d06787-fcc2-4d67-af64-287cc6aa5fdb" providerId="ADAL" clId="{AD9C2BD9-8DC8-4AA0-B129-4A5744104242}" dt="2026-06-24T15:09:54.132" v="13712" actId="14100"/>
          <ac:spMkLst>
            <pc:docMk/>
            <pc:sldMk cId="2107566354" sldId="298"/>
            <ac:spMk id="11" creationId="{B65E874B-009C-0C9D-084A-EA575886970C}"/>
          </ac:spMkLst>
        </pc:spChg>
        <pc:spChg chg="mod">
          <ac:chgData name="LANNUQUE Victor" userId="73d06787-fcc2-4d67-af64-287cc6aa5fdb" providerId="ADAL" clId="{AD9C2BD9-8DC8-4AA0-B129-4A5744104242}" dt="2026-06-24T13:19:40.271" v="12954"/>
          <ac:spMkLst>
            <pc:docMk/>
            <pc:sldMk cId="2107566354" sldId="298"/>
            <ac:spMk id="14" creationId="{55B9239B-3AE7-6E38-A10A-1504C3567DB6}"/>
          </ac:spMkLst>
        </pc:spChg>
        <pc:spChg chg="mod">
          <ac:chgData name="LANNUQUE Victor" userId="73d06787-fcc2-4d67-af64-287cc6aa5fdb" providerId="ADAL" clId="{AD9C2BD9-8DC8-4AA0-B129-4A5744104242}" dt="2026-06-24T13:19:40.271" v="12954"/>
          <ac:spMkLst>
            <pc:docMk/>
            <pc:sldMk cId="2107566354" sldId="298"/>
            <ac:spMk id="15" creationId="{40B9D73A-E871-EE13-AC4C-234723EB018C}"/>
          </ac:spMkLst>
        </pc:spChg>
        <pc:spChg chg="add mod">
          <ac:chgData name="LANNUQUE Victor" userId="73d06787-fcc2-4d67-af64-287cc6aa5fdb" providerId="ADAL" clId="{AD9C2BD9-8DC8-4AA0-B129-4A5744104242}" dt="2026-06-24T17:13:43.185" v="15469" actId="20577"/>
          <ac:spMkLst>
            <pc:docMk/>
            <pc:sldMk cId="2107566354" sldId="298"/>
            <ac:spMk id="16" creationId="{B5358461-2E57-F7CD-7470-D557F39FA474}"/>
          </ac:spMkLst>
        </pc:spChg>
        <pc:spChg chg="add mod">
          <ac:chgData name="LANNUQUE Victor" userId="73d06787-fcc2-4d67-af64-287cc6aa5fdb" providerId="ADAL" clId="{AD9C2BD9-8DC8-4AA0-B129-4A5744104242}" dt="2026-06-24T17:11:25.908" v="15425" actId="1076"/>
          <ac:spMkLst>
            <pc:docMk/>
            <pc:sldMk cId="2107566354" sldId="298"/>
            <ac:spMk id="17" creationId="{E5CCF308-AF96-F377-30FB-BB3AE3DEDE3A}"/>
          </ac:spMkLst>
        </pc:spChg>
        <pc:spChg chg="add mod">
          <ac:chgData name="LANNUQUE Victor" userId="73d06787-fcc2-4d67-af64-287cc6aa5fdb" providerId="ADAL" clId="{AD9C2BD9-8DC8-4AA0-B129-4A5744104242}" dt="2026-06-24T17:12:46.221" v="15457" actId="1076"/>
          <ac:spMkLst>
            <pc:docMk/>
            <pc:sldMk cId="2107566354" sldId="298"/>
            <ac:spMk id="18" creationId="{EAE76311-1678-513A-65D3-E6A448BFCE54}"/>
          </ac:spMkLst>
        </pc:spChg>
        <pc:spChg chg="add del mod">
          <ac:chgData name="LANNUQUE Victor" userId="73d06787-fcc2-4d67-af64-287cc6aa5fdb" providerId="ADAL" clId="{AD9C2BD9-8DC8-4AA0-B129-4A5744104242}" dt="2026-06-24T15:06:50.877" v="13691" actId="478"/>
          <ac:spMkLst>
            <pc:docMk/>
            <pc:sldMk cId="2107566354" sldId="298"/>
            <ac:spMk id="20" creationId="{C56D14CF-2443-49D0-9063-42B5E69787A5}"/>
          </ac:spMkLst>
        </pc:spChg>
        <pc:spChg chg="add mod">
          <ac:chgData name="LANNUQUE Victor" userId="73d06787-fcc2-4d67-af64-287cc6aa5fdb" providerId="ADAL" clId="{AD9C2BD9-8DC8-4AA0-B129-4A5744104242}" dt="2026-06-24T17:10:53.568" v="15404" actId="12"/>
          <ac:spMkLst>
            <pc:docMk/>
            <pc:sldMk cId="2107566354" sldId="298"/>
            <ac:spMk id="21" creationId="{9B4BDCAC-4A58-51A1-2331-60C93F7D2FFA}"/>
          </ac:spMkLst>
        </pc:spChg>
        <pc:spChg chg="add del mod">
          <ac:chgData name="LANNUQUE Victor" userId="73d06787-fcc2-4d67-af64-287cc6aa5fdb" providerId="ADAL" clId="{AD9C2BD9-8DC8-4AA0-B129-4A5744104242}" dt="2026-06-24T15:11:24.491" v="13719" actId="478"/>
          <ac:spMkLst>
            <pc:docMk/>
            <pc:sldMk cId="2107566354" sldId="298"/>
            <ac:spMk id="22" creationId="{7EDC1266-CE22-860F-923B-E5DEBB2EF1AE}"/>
          </ac:spMkLst>
        </pc:spChg>
        <pc:spChg chg="add del mod">
          <ac:chgData name="LANNUQUE Victor" userId="73d06787-fcc2-4d67-af64-287cc6aa5fdb" providerId="ADAL" clId="{AD9C2BD9-8DC8-4AA0-B129-4A5744104242}" dt="2026-06-24T15:07:50.551" v="13698" actId="478"/>
          <ac:spMkLst>
            <pc:docMk/>
            <pc:sldMk cId="2107566354" sldId="298"/>
            <ac:spMk id="23" creationId="{8E28FD5F-93AA-5FB8-670E-3658D003039F}"/>
          </ac:spMkLst>
        </pc:spChg>
        <pc:grpChg chg="mod">
          <ac:chgData name="LANNUQUE Victor" userId="73d06787-fcc2-4d67-af64-287cc6aa5fdb" providerId="ADAL" clId="{AD9C2BD9-8DC8-4AA0-B129-4A5744104242}" dt="2026-06-24T17:12:30.884" v="15454" actId="1076"/>
          <ac:grpSpMkLst>
            <pc:docMk/>
            <pc:sldMk cId="2107566354" sldId="298"/>
            <ac:grpSpMk id="8" creationId="{2427B1A2-24C8-B4D0-ED22-BE220F52FD0F}"/>
          </ac:grpSpMkLst>
        </pc:grpChg>
        <pc:picChg chg="mod">
          <ac:chgData name="LANNUQUE Victor" userId="73d06787-fcc2-4d67-af64-287cc6aa5fdb" providerId="ADAL" clId="{AD9C2BD9-8DC8-4AA0-B129-4A5744104242}" dt="2026-06-24T17:11:04.688" v="15423" actId="1036"/>
          <ac:picMkLst>
            <pc:docMk/>
            <pc:sldMk cId="2107566354" sldId="298"/>
            <ac:picMk id="19" creationId="{5DB410F0-D1AA-142D-CEEE-A7AEE3220E65}"/>
          </ac:picMkLst>
        </pc:picChg>
        <pc:cxnChg chg="mod">
          <ac:chgData name="LANNUQUE Victor" userId="73d06787-fcc2-4d67-af64-287cc6aa5fdb" providerId="ADAL" clId="{AD9C2BD9-8DC8-4AA0-B129-4A5744104242}" dt="2026-06-24T15:09:47.969" v="13710" actId="14100"/>
          <ac:cxnSpMkLst>
            <pc:docMk/>
            <pc:sldMk cId="2107566354" sldId="298"/>
            <ac:cxnSpMk id="12" creationId="{4C2D1E86-AF04-ABEF-DE67-4FECC325CEDD}"/>
          </ac:cxnSpMkLst>
        </pc:cxnChg>
      </pc:sldChg>
      <pc:sldChg chg="addSp delSp modSp add mod ord">
        <pc:chgData name="LANNUQUE Victor" userId="73d06787-fcc2-4d67-af64-287cc6aa5fdb" providerId="ADAL" clId="{AD9C2BD9-8DC8-4AA0-B129-4A5744104242}" dt="2026-06-24T16:19:34.290" v="15241" actId="20577"/>
        <pc:sldMkLst>
          <pc:docMk/>
          <pc:sldMk cId="187967344" sldId="299"/>
        </pc:sldMkLst>
        <pc:spChg chg="add del mod">
          <ac:chgData name="LANNUQUE Victor" userId="73d06787-fcc2-4d67-af64-287cc6aa5fdb" providerId="ADAL" clId="{AD9C2BD9-8DC8-4AA0-B129-4A5744104242}" dt="2026-06-24T15:26:32.326" v="13816" actId="478"/>
          <ac:spMkLst>
            <pc:docMk/>
            <pc:sldMk cId="187967344" sldId="299"/>
            <ac:spMk id="2" creationId="{A825C8F9-8D0A-73FC-79E8-554A0AF74124}"/>
          </ac:spMkLst>
        </pc:spChg>
        <pc:spChg chg="add mod">
          <ac:chgData name="LANNUQUE Victor" userId="73d06787-fcc2-4d67-af64-287cc6aa5fdb" providerId="ADAL" clId="{AD9C2BD9-8DC8-4AA0-B129-4A5744104242}" dt="2026-06-24T16:19:34.290" v="15241" actId="20577"/>
          <ac:spMkLst>
            <pc:docMk/>
            <pc:sldMk cId="187967344" sldId="299"/>
            <ac:spMk id="7" creationId="{42F54FFC-011B-92C3-3980-331BC82A74F3}"/>
          </ac:spMkLst>
        </pc:spChg>
      </pc:sldChg>
      <pc:sldChg chg="add del ord">
        <pc:chgData name="LANNUQUE Victor" userId="73d06787-fcc2-4d67-af64-287cc6aa5fdb" providerId="ADAL" clId="{AD9C2BD9-8DC8-4AA0-B129-4A5744104242}" dt="2026-06-24T16:20:12.408" v="15244" actId="47"/>
        <pc:sldMkLst>
          <pc:docMk/>
          <pc:sldMk cId="394839021" sldId="300"/>
        </pc:sldMkLst>
      </pc:sldChg>
      <pc:sldChg chg="delSp modSp add mod">
        <pc:chgData name="LANNUQUE Victor" userId="73d06787-fcc2-4d67-af64-287cc6aa5fdb" providerId="ADAL" clId="{AD9C2BD9-8DC8-4AA0-B129-4A5744104242}" dt="2026-06-24T16:21:35.132" v="15281" actId="478"/>
        <pc:sldMkLst>
          <pc:docMk/>
          <pc:sldMk cId="2212369265" sldId="300"/>
        </pc:sldMkLst>
        <pc:spChg chg="del mod">
          <ac:chgData name="LANNUQUE Victor" userId="73d06787-fcc2-4d67-af64-287cc6aa5fdb" providerId="ADAL" clId="{AD9C2BD9-8DC8-4AA0-B129-4A5744104242}" dt="2026-06-24T16:21:35.132" v="15281" actId="478"/>
          <ac:spMkLst>
            <pc:docMk/>
            <pc:sldMk cId="2212369265" sldId="300"/>
            <ac:spMk id="7" creationId="{8C91CDB6-7578-2DE3-BE6D-346337ED8818}"/>
          </ac:spMkLst>
        </pc:spChg>
      </pc:sldChg>
      <pc:sldChg chg="addSp delSp modSp add mod">
        <pc:chgData name="LANNUQUE Victor" userId="73d06787-fcc2-4d67-af64-287cc6aa5fdb" providerId="ADAL" clId="{AD9C2BD9-8DC8-4AA0-B129-4A5744104242}" dt="2026-06-24T16:23:43.334" v="15349" actId="20577"/>
        <pc:sldMkLst>
          <pc:docMk/>
          <pc:sldMk cId="3467001779" sldId="301"/>
        </pc:sldMkLst>
        <pc:spChg chg="mod">
          <ac:chgData name="LANNUQUE Victor" userId="73d06787-fcc2-4d67-af64-287cc6aa5fdb" providerId="ADAL" clId="{AD9C2BD9-8DC8-4AA0-B129-4A5744104242}" dt="2026-06-24T16:23:43.334" v="15349" actId="20577"/>
          <ac:spMkLst>
            <pc:docMk/>
            <pc:sldMk cId="3467001779" sldId="301"/>
            <ac:spMk id="3" creationId="{19A60373-308B-0B70-3990-5D5CAD3999FA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5" creationId="{EE3DDD63-20F3-3970-4761-5A0B1746DA0B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7" creationId="{1DD98801-3170-D358-D2D8-6C24AE20CFE0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10" creationId="{729ABD81-2832-6EBB-611D-E247D03CD345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12" creationId="{7681CC92-7A8B-AF37-2580-C5794E0CBB34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13" creationId="{14987CCD-06A5-2E79-C3D7-DFCF2C94F932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16" creationId="{0C4F0DDC-2622-E664-F6E6-6E517FDAFECE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17" creationId="{4745F984-8D47-DF48-D575-6D832E3B8F29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18" creationId="{D0CD3B9E-B655-D53B-9604-BC258E44AAED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19" creationId="{C10AA5D3-D491-97E4-A6B0-033C2521828B}"/>
          </ac:spMkLst>
        </pc:spChg>
        <pc:spChg chg="del">
          <ac:chgData name="LANNUQUE Victor" userId="73d06787-fcc2-4d67-af64-287cc6aa5fdb" providerId="ADAL" clId="{AD9C2BD9-8DC8-4AA0-B129-4A5744104242}" dt="2026-06-24T16:23:09.137" v="15320" actId="478"/>
          <ac:spMkLst>
            <pc:docMk/>
            <pc:sldMk cId="3467001779" sldId="301"/>
            <ac:spMk id="32" creationId="{50211C34-2FEA-2119-538D-2BDED0E0B239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43" creationId="{1A33D41A-E811-4FC2-DD09-DF9A3C40DD8A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63" creationId="{92BDD308-8857-6021-CFE2-27AE42E415D5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64" creationId="{2B57FBAD-21C0-4B4A-2E63-A0CD02BF4751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66" creationId="{0BAFD027-5F22-2A01-18B7-62870AC13072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67" creationId="{44DA3E2E-CAFA-2164-A2F2-25F6F86BF722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78" creationId="{109A3B33-0721-3869-535D-9DB71858231B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79" creationId="{84EA640B-22D8-1BEE-5D5C-8A6415CEEDAC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81" creationId="{EB1F65E9-899E-E879-0906-E7B1EAC3EB75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82" creationId="{4BB3F704-B928-D23C-4FFB-B2B951607D02}"/>
          </ac:spMkLst>
        </pc:spChg>
        <pc:spChg chg="add mod">
          <ac:chgData name="LANNUQUE Victor" userId="73d06787-fcc2-4d67-af64-287cc6aa5fdb" providerId="ADAL" clId="{AD9C2BD9-8DC8-4AA0-B129-4A5744104242}" dt="2026-06-24T16:23:36.400" v="15337" actId="1036"/>
          <ac:spMkLst>
            <pc:docMk/>
            <pc:sldMk cId="3467001779" sldId="301"/>
            <ac:spMk id="83" creationId="{9002D296-4634-9B83-E36D-46EEB62CDED6}"/>
          </ac:spMkLst>
        </pc:spChg>
      </pc:sldChg>
      <pc:sldChg chg="add del">
        <pc:chgData name="LANNUQUE Victor" userId="73d06787-fcc2-4d67-af64-287cc6aa5fdb" providerId="ADAL" clId="{AD9C2BD9-8DC8-4AA0-B129-4A5744104242}" dt="2026-06-24T16:20:15.004" v="15245" actId="47"/>
        <pc:sldMkLst>
          <pc:docMk/>
          <pc:sldMk cId="3902497211" sldId="301"/>
        </pc:sldMkLst>
      </pc:sldChg>
      <pc:sldChg chg="add del">
        <pc:chgData name="LANNUQUE Victor" userId="73d06787-fcc2-4d67-af64-287cc6aa5fdb" providerId="ADAL" clId="{AD9C2BD9-8DC8-4AA0-B129-4A5744104242}" dt="2026-06-24T16:19:56.100" v="15242" actId="47"/>
        <pc:sldMkLst>
          <pc:docMk/>
          <pc:sldMk cId="2488799696" sldId="30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7DA6BD-21D1-4A99-B0EB-C0A5E44CD3B1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6D6C08-C750-4BE6-9484-E90F9DC586A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8448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1pPr>
    <a:lvl2pPr marL="35661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2pPr>
    <a:lvl3pPr marL="71323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3pPr>
    <a:lvl4pPr marL="106984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4pPr>
    <a:lvl5pPr marL="1426464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5pPr>
    <a:lvl6pPr marL="1783080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6pPr>
    <a:lvl7pPr marL="2139696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7pPr>
    <a:lvl8pPr marL="2496312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8pPr>
    <a:lvl9pPr marL="2852928" algn="l" defTabSz="713232" rtl="0" eaLnBrk="1" latinLnBrk="0" hangingPunct="1">
      <a:defRPr sz="93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935302"/>
            <a:ext cx="6858000" cy="19896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80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4841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046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424782"/>
            <a:ext cx="7886700" cy="2377281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5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5682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21354"/>
            <a:ext cx="3886200" cy="362611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752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04271"/>
            <a:ext cx="7886700" cy="110463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400969"/>
            <a:ext cx="3868340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087563"/>
            <a:ext cx="3868340" cy="307049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400969"/>
            <a:ext cx="3887391" cy="686593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087563"/>
            <a:ext cx="3887391" cy="307049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69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74707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7374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822855"/>
            <a:ext cx="4629150" cy="406135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374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81000"/>
            <a:ext cx="2949178" cy="13335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822855"/>
            <a:ext cx="4629150" cy="4061354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714500"/>
            <a:ext cx="2949178" cy="3176323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217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098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04271"/>
            <a:ext cx="1971675" cy="484319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04271"/>
            <a:ext cx="5800725" cy="484319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9551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0D8127-F167-420A-914F-A8E17886BCE3}" type="datetimeFigureOut">
              <a:rPr lang="fr-FR" smtClean="0"/>
              <a:t>22/06/2026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5296959"/>
            <a:ext cx="30861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5296959"/>
            <a:ext cx="20574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5C9F6F-8145-4DA9-B5F8-F3D784892A7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4533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F2FEDA51-5D33-D69D-06AD-BE1B90BC0C6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r="60730"/>
          <a:stretch/>
        </p:blipFill>
        <p:spPr>
          <a:xfrm>
            <a:off x="259810" y="155787"/>
            <a:ext cx="1845522" cy="1659467"/>
          </a:xfrm>
          <a:prstGeom prst="rect">
            <a:avLst/>
          </a:prstGeom>
        </p:spPr>
      </p:pic>
      <p:pic>
        <p:nvPicPr>
          <p:cNvPr id="3" name="Image 2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93D7FF14-D3C9-D113-0432-A17A1EB206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9" r="4117"/>
          <a:stretch/>
        </p:blipFill>
        <p:spPr>
          <a:xfrm>
            <a:off x="6309109" y="155787"/>
            <a:ext cx="2525452" cy="165946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83F16B3-A9EA-2080-F8D0-21DFB62188D8}"/>
              </a:ext>
            </a:extLst>
          </p:cNvPr>
          <p:cNvSpPr txBox="1"/>
          <p:nvPr/>
        </p:nvSpPr>
        <p:spPr>
          <a:xfrm>
            <a:off x="987137" y="2231164"/>
            <a:ext cx="67842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noProof="0" dirty="0"/>
              <a:t>Challenges in modeling organic aerosols: comparing CHIMERE CTM results with measurements and PMF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A05D64-9D3D-15B1-5FF0-4AB04A8A6889}"/>
              </a:ext>
            </a:extLst>
          </p:cNvPr>
          <p:cNvSpPr txBox="1"/>
          <p:nvPr/>
        </p:nvSpPr>
        <p:spPr>
          <a:xfrm>
            <a:off x="1878038" y="3321412"/>
            <a:ext cx="53879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Victor LANNUQUE</a:t>
            </a:r>
            <a:r>
              <a:rPr lang="en-US" sz="1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F. </a:t>
            </a:r>
            <a:r>
              <a:rPr lang="en-US" sz="1400" noProof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Couvidat</a:t>
            </a:r>
            <a:r>
              <a:rPr lang="en-US" sz="1400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(INERIS)</a:t>
            </a:r>
          </a:p>
          <a:p>
            <a:r>
              <a:rPr lang="en-US" sz="1400" noProof="0" dirty="0">
                <a:solidFill>
                  <a:srgbClr val="000000"/>
                </a:solidFill>
                <a:latin typeface="Calibri" panose="020F0502020204030204" pitchFamily="34" charset="0"/>
              </a:rPr>
              <a:t>With special thanks to B. Murphy, H. Fagerli, D. Simpson (</a:t>
            </a:r>
            <a:r>
              <a:rPr lang="en-US" sz="1400" noProof="0" dirty="0" err="1">
                <a:solidFill>
                  <a:srgbClr val="000000"/>
                </a:solidFill>
                <a:latin typeface="Calibri" panose="020F0502020204030204" pitchFamily="34" charset="0"/>
              </a:rPr>
              <a:t>MetNO</a:t>
            </a:r>
            <a:r>
              <a:rPr lang="en-US" sz="1400" noProof="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5515E09-B6F4-B1FE-2549-010C628177FD}"/>
              </a:ext>
            </a:extLst>
          </p:cNvPr>
          <p:cNvSpPr txBox="1"/>
          <p:nvPr/>
        </p:nvSpPr>
        <p:spPr>
          <a:xfrm>
            <a:off x="1878038" y="3865150"/>
            <a:ext cx="58933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noProof="0" dirty="0"/>
              <a:t>CHIMERE Workshop 2026</a:t>
            </a:r>
          </a:p>
          <a:p>
            <a:r>
              <a:rPr lang="en-US" sz="1400" b="1" noProof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Paris, 25-26 June 2026 </a:t>
            </a:r>
            <a:endParaRPr lang="en-US" sz="1400" b="0" i="0" u="none" strike="noStrike" baseline="0" noProof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BEA9ED8-36B4-0D2B-EE66-41C1C973D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1413" y="4447452"/>
            <a:ext cx="1181265" cy="10955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DCD4C38-2464-E6E0-3B84-BD767B6134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4770733"/>
            <a:ext cx="1329156" cy="772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404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21BA3-CC2A-C74B-4A56-2654EC8EB2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e 83">
            <a:extLst>
              <a:ext uri="{FF2B5EF4-FFF2-40B4-BE49-F238E27FC236}">
                <a16:creationId xmlns:a16="http://schemas.microsoft.com/office/drawing/2014/main" id="{2BD9D2E4-1159-9099-69BA-BBD1221F9471}"/>
              </a:ext>
            </a:extLst>
          </p:cNvPr>
          <p:cNvGrpSpPr/>
          <p:nvPr/>
        </p:nvGrpSpPr>
        <p:grpSpPr>
          <a:xfrm>
            <a:off x="2482505" y="520729"/>
            <a:ext cx="6308632" cy="1569567"/>
            <a:chOff x="2482505" y="520729"/>
            <a:chExt cx="6308632" cy="1569567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E6005BE7-ACB8-D0EA-CD12-38448C54B216}"/>
                </a:ext>
              </a:extLst>
            </p:cNvPr>
            <p:cNvSpPr/>
            <p:nvPr/>
          </p:nvSpPr>
          <p:spPr>
            <a:xfrm>
              <a:off x="2482505" y="568560"/>
              <a:ext cx="4243357" cy="15217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83" name="ZoneTexte 82">
              <a:extLst>
                <a:ext uri="{FF2B5EF4-FFF2-40B4-BE49-F238E27FC236}">
                  <a16:creationId xmlns:a16="http://schemas.microsoft.com/office/drawing/2014/main" id="{9C74B022-78A0-EC28-7D80-BF0C4AA18210}"/>
                </a:ext>
              </a:extLst>
            </p:cNvPr>
            <p:cNvSpPr txBox="1"/>
            <p:nvPr/>
          </p:nvSpPr>
          <p:spPr>
            <a:xfrm>
              <a:off x="6700144" y="520729"/>
              <a:ext cx="2090993" cy="578882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400" b="1" noProof="0" dirty="0"/>
                <a:t>Total OA Measurements (ACSM)</a:t>
              </a:r>
            </a:p>
          </p:txBody>
        </p:sp>
      </p:grpSp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8B464371-4A5A-FC83-0FDB-D1D4C060E8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97654F4-AF4C-D2F1-6A91-25851206FFD0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15371FD4-2B32-D3AA-9DBD-D579114E576B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Organic Aerosol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B5F325A-AF11-DA86-6B16-7329ED9B176D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A7247035-18C4-C95C-11FC-7218FD53F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2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CE77A51-8BC2-7EFA-6958-CDA431CB787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766"/>
          <a:stretch>
            <a:fillRect/>
          </a:stretch>
        </p:blipFill>
        <p:spPr>
          <a:xfrm>
            <a:off x="6464710" y="3605857"/>
            <a:ext cx="2290418" cy="133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0E47D2B-1415-D817-5644-A6C71B2DDB3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03" t="4246" r="28572" b="17239"/>
          <a:stretch>
            <a:fillRect/>
          </a:stretch>
        </p:blipFill>
        <p:spPr>
          <a:xfrm>
            <a:off x="7567128" y="1734753"/>
            <a:ext cx="1188000" cy="183600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BA6315BE-3452-0D54-20EE-A558CA85CCAD}"/>
              </a:ext>
            </a:extLst>
          </p:cNvPr>
          <p:cNvGrpSpPr/>
          <p:nvPr/>
        </p:nvGrpSpPr>
        <p:grpSpPr>
          <a:xfrm>
            <a:off x="228273" y="2429733"/>
            <a:ext cx="2846386" cy="2522830"/>
            <a:chOff x="248815" y="2331527"/>
            <a:chExt cx="2846386" cy="252283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44D7F1D4-1D23-53BE-F5B5-2707FF1C76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026" b="9304"/>
            <a:stretch>
              <a:fillRect/>
            </a:stretch>
          </p:blipFill>
          <p:spPr>
            <a:xfrm>
              <a:off x="248815" y="2478357"/>
              <a:ext cx="2772000" cy="2376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98FCB34-0CD1-3ED1-406F-7159C92453B2}"/>
                </a:ext>
              </a:extLst>
            </p:cNvPr>
            <p:cNvSpPr/>
            <p:nvPr/>
          </p:nvSpPr>
          <p:spPr>
            <a:xfrm>
              <a:off x="1907201" y="2331527"/>
              <a:ext cx="1188000" cy="685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FB72058A-0059-C96E-24F0-91C241578E71}"/>
              </a:ext>
            </a:extLst>
          </p:cNvPr>
          <p:cNvSpPr txBox="1"/>
          <p:nvPr/>
        </p:nvSpPr>
        <p:spPr>
          <a:xfrm>
            <a:off x="626664" y="4901207"/>
            <a:ext cx="197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/>
              <a:t>Fossil Fuel Sources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2F5E3426-B5A7-D96E-7F11-C225D256A990}"/>
              </a:ext>
            </a:extLst>
          </p:cNvPr>
          <p:cNvSpPr txBox="1"/>
          <p:nvPr/>
        </p:nvSpPr>
        <p:spPr>
          <a:xfrm>
            <a:off x="6248400" y="4927502"/>
            <a:ext cx="2646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noProof="0" dirty="0"/>
              <a:t>Biomass Burning Sources</a:t>
            </a:r>
          </a:p>
        </p:txBody>
      </p:sp>
      <p:sp>
        <p:nvSpPr>
          <p:cNvPr id="18" name="Rectangle : avec coin rogné 17">
            <a:extLst>
              <a:ext uri="{FF2B5EF4-FFF2-40B4-BE49-F238E27FC236}">
                <a16:creationId xmlns:a16="http://schemas.microsoft.com/office/drawing/2014/main" id="{CCA750B1-A458-7EC9-4701-C3A6B9CF73ED}"/>
              </a:ext>
            </a:extLst>
          </p:cNvPr>
          <p:cNvSpPr/>
          <p:nvPr/>
        </p:nvSpPr>
        <p:spPr>
          <a:xfrm flipH="1">
            <a:off x="6336879" y="1584959"/>
            <a:ext cx="2546081" cy="3664119"/>
          </a:xfrm>
          <a:prstGeom prst="snip1Rect">
            <a:avLst>
              <a:gd name="adj" fmla="val 50000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 : avec coin rogné 19">
            <a:extLst>
              <a:ext uri="{FF2B5EF4-FFF2-40B4-BE49-F238E27FC236}">
                <a16:creationId xmlns:a16="http://schemas.microsoft.com/office/drawing/2014/main" id="{D481F3E3-A924-ADA3-7705-63B98CF9E511}"/>
              </a:ext>
            </a:extLst>
          </p:cNvPr>
          <p:cNvSpPr/>
          <p:nvPr/>
        </p:nvSpPr>
        <p:spPr>
          <a:xfrm>
            <a:off x="248815" y="2037739"/>
            <a:ext cx="2737364" cy="3211340"/>
          </a:xfrm>
          <a:prstGeom prst="snip1Rect">
            <a:avLst>
              <a:gd name="adj" fmla="val 50000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C8987E2A-6D86-DB67-9CB7-C6D7D57D7FB7}"/>
              </a:ext>
            </a:extLst>
          </p:cNvPr>
          <p:cNvSpPr txBox="1"/>
          <p:nvPr/>
        </p:nvSpPr>
        <p:spPr>
          <a:xfrm>
            <a:off x="7448346" y="3183751"/>
            <a:ext cx="1188000" cy="3064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/>
              <a:t>Wood burning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9578B5-2CCE-0F0E-76AF-3E1D4CC04C8B}"/>
              </a:ext>
            </a:extLst>
          </p:cNvPr>
          <p:cNvSpPr txBox="1"/>
          <p:nvPr/>
        </p:nvSpPr>
        <p:spPr>
          <a:xfrm>
            <a:off x="7756071" y="4543589"/>
            <a:ext cx="880275" cy="3064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/>
              <a:t>(Wildfires)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0A76B3AA-F517-A1F2-6ED8-8636AFFB81FA}"/>
              </a:ext>
            </a:extLst>
          </p:cNvPr>
          <p:cNvSpPr/>
          <p:nvPr/>
        </p:nvSpPr>
        <p:spPr>
          <a:xfrm>
            <a:off x="2685248" y="641129"/>
            <a:ext cx="3773504" cy="56508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>
                <a:solidFill>
                  <a:schemeClr val="tx1"/>
                </a:solidFill>
              </a:rPr>
              <a:t>POA</a:t>
            </a:r>
            <a:br>
              <a:rPr lang="en-US" sz="1600" noProof="0" dirty="0">
                <a:solidFill>
                  <a:schemeClr val="tx1"/>
                </a:solidFill>
              </a:rPr>
            </a:br>
            <a:r>
              <a:rPr lang="en-US" sz="1400" noProof="0" dirty="0">
                <a:solidFill>
                  <a:schemeClr val="tx1"/>
                </a:solidFill>
              </a:rPr>
              <a:t>Primary Organic Aerosol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DC1E8223-BD72-F924-E0F7-79E37654C304}"/>
              </a:ext>
            </a:extLst>
          </p:cNvPr>
          <p:cNvSpPr/>
          <p:nvPr/>
        </p:nvSpPr>
        <p:spPr>
          <a:xfrm rot="18900000">
            <a:off x="1255330" y="1315207"/>
            <a:ext cx="1535198" cy="6859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noProof="0" dirty="0">
                <a:solidFill>
                  <a:schemeClr val="tx1"/>
                </a:solidFill>
              </a:rPr>
              <a:t>Particle Emissions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5E34C6D3-1274-566A-8842-B13572C57A18}"/>
              </a:ext>
            </a:extLst>
          </p:cNvPr>
          <p:cNvSpPr/>
          <p:nvPr/>
        </p:nvSpPr>
        <p:spPr>
          <a:xfrm rot="2700000" flipH="1">
            <a:off x="6360952" y="1315207"/>
            <a:ext cx="1535198" cy="6859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noProof="0" dirty="0">
                <a:solidFill>
                  <a:schemeClr val="tx1"/>
                </a:solidFill>
              </a:rPr>
              <a:t>Particle Emissions</a:t>
            </a:r>
          </a:p>
        </p:txBody>
      </p: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69F8BE8D-932A-D3E5-B113-695C8541AE19}"/>
              </a:ext>
            </a:extLst>
          </p:cNvPr>
          <p:cNvGrpSpPr/>
          <p:nvPr/>
        </p:nvGrpSpPr>
        <p:grpSpPr>
          <a:xfrm>
            <a:off x="3672645" y="2077115"/>
            <a:ext cx="1975218" cy="3213682"/>
            <a:chOff x="3672645" y="2077115"/>
            <a:chExt cx="1975218" cy="321368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130DF673-2009-B678-2E6C-1A84AE5E6FDD}"/>
                </a:ext>
              </a:extLst>
            </p:cNvPr>
            <p:cNvSpPr/>
            <p:nvPr/>
          </p:nvSpPr>
          <p:spPr>
            <a:xfrm>
              <a:off x="4205187" y="3037481"/>
              <a:ext cx="708127" cy="41255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BVOC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D939D5F8-9D1B-F843-C010-C66145BE3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3994" y="3998499"/>
              <a:ext cx="1510790" cy="1005517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C583DA89-8135-DC96-7BD7-1F3D709A7802}"/>
                </a:ext>
              </a:extLst>
            </p:cNvPr>
            <p:cNvSpPr txBox="1"/>
            <p:nvPr/>
          </p:nvSpPr>
          <p:spPr>
            <a:xfrm>
              <a:off x="3672645" y="4952243"/>
              <a:ext cx="19752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noProof="0" dirty="0"/>
                <a:t>Biogenic Sources</a:t>
              </a:r>
            </a:p>
          </p:txBody>
        </p:sp>
        <p:sp>
          <p:nvSpPr>
            <p:cNvPr id="35" name="Rectangle : avec coin rogné 34">
              <a:extLst>
                <a:ext uri="{FF2B5EF4-FFF2-40B4-BE49-F238E27FC236}">
                  <a16:creationId xmlns:a16="http://schemas.microsoft.com/office/drawing/2014/main" id="{30E007C0-6241-9CDE-2BCE-2CF955E8AA84}"/>
                </a:ext>
              </a:extLst>
            </p:cNvPr>
            <p:cNvSpPr/>
            <p:nvPr/>
          </p:nvSpPr>
          <p:spPr>
            <a:xfrm flipH="1">
              <a:off x="3823888" y="3900245"/>
              <a:ext cx="1657894" cy="1348833"/>
            </a:xfrm>
            <a:prstGeom prst="snip1Rect">
              <a:avLst>
                <a:gd name="adj" fmla="val 0"/>
              </a:avLst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AEFC82A4-5600-C5CC-C524-33ADE711FF9C}"/>
                </a:ext>
              </a:extLst>
            </p:cNvPr>
            <p:cNvSpPr/>
            <p:nvPr/>
          </p:nvSpPr>
          <p:spPr>
            <a:xfrm rot="16200000">
              <a:off x="4043187" y="3645769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FC2BDEF0-7A12-7046-48F1-8F5296BB57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5021" y="2077115"/>
              <a:ext cx="0" cy="933161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E434BD66-6BAC-E1EC-9198-509A60E3A690}"/>
              </a:ext>
            </a:extLst>
          </p:cNvPr>
          <p:cNvGrpSpPr/>
          <p:nvPr/>
        </p:nvGrpSpPr>
        <p:grpSpPr>
          <a:xfrm>
            <a:off x="2479184" y="1472653"/>
            <a:ext cx="4319834" cy="2982212"/>
            <a:chOff x="2479184" y="1472653"/>
            <a:chExt cx="4319834" cy="2982212"/>
          </a:xfrm>
        </p:grpSpPr>
        <p:sp>
          <p:nvSpPr>
            <p:cNvPr id="26" name="Flèche : droite 25">
              <a:extLst>
                <a:ext uri="{FF2B5EF4-FFF2-40B4-BE49-F238E27FC236}">
                  <a16:creationId xmlns:a16="http://schemas.microsoft.com/office/drawing/2014/main" id="{036BAE3B-3039-9B1C-3976-D0FDFA1A05A7}"/>
                </a:ext>
              </a:extLst>
            </p:cNvPr>
            <p:cNvSpPr/>
            <p:nvPr/>
          </p:nvSpPr>
          <p:spPr>
            <a:xfrm rot="-2700000">
              <a:off x="2479184" y="3770865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0AAF1F72-9F10-4A56-938C-29C58DB9C356}"/>
                </a:ext>
              </a:extLst>
            </p:cNvPr>
            <p:cNvSpPr/>
            <p:nvPr/>
          </p:nvSpPr>
          <p:spPr>
            <a:xfrm>
              <a:off x="3295802" y="1472653"/>
              <a:ext cx="2479040" cy="56508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SOA</a:t>
              </a:r>
              <a:br>
                <a:rPr lang="en-US" sz="1600" noProof="0" dirty="0">
                  <a:solidFill>
                    <a:schemeClr val="tx1"/>
                  </a:solidFill>
                </a:rPr>
              </a:br>
              <a:r>
                <a:rPr lang="en-US" sz="1400" noProof="0" dirty="0">
                  <a:solidFill>
                    <a:schemeClr val="tx1"/>
                  </a:solidFill>
                </a:rPr>
                <a:t>Secondary Organic Aerosol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FC63A776-8BE8-1948-CFF6-640BC6131ED7}"/>
                </a:ext>
              </a:extLst>
            </p:cNvPr>
            <p:cNvSpPr/>
            <p:nvPr/>
          </p:nvSpPr>
          <p:spPr>
            <a:xfrm>
              <a:off x="3119260" y="3180791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38F9B735-8B99-BE1D-D441-A16FBFB6D75F}"/>
                </a:ext>
              </a:extLst>
            </p:cNvPr>
            <p:cNvSpPr/>
            <p:nvPr/>
          </p:nvSpPr>
          <p:spPr>
            <a:xfrm>
              <a:off x="5327314" y="3183751"/>
              <a:ext cx="708127" cy="4135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36" name="Flèche : droite 35">
              <a:extLst>
                <a:ext uri="{FF2B5EF4-FFF2-40B4-BE49-F238E27FC236}">
                  <a16:creationId xmlns:a16="http://schemas.microsoft.com/office/drawing/2014/main" id="{B745F65D-A62F-4CE0-AD5D-33635D240FCC}"/>
                </a:ext>
              </a:extLst>
            </p:cNvPr>
            <p:cNvSpPr/>
            <p:nvPr/>
          </p:nvSpPr>
          <p:spPr>
            <a:xfrm rot="2680540" flipH="1">
              <a:off x="5791018" y="3720096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A03DE7C5-1BB4-55DF-9DAD-9C2C40DD102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476" y="2215884"/>
              <a:ext cx="475599" cy="892103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0269C67D-9C9A-CB6B-ECE1-997A0D1663E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71809" y="2186851"/>
              <a:ext cx="384246" cy="87774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D47595F1-2D88-9EC5-8DBA-CD5F2E8FAC8E}"/>
                </a:ext>
              </a:extLst>
            </p:cNvPr>
            <p:cNvSpPr txBox="1"/>
            <p:nvPr/>
          </p:nvSpPr>
          <p:spPr>
            <a:xfrm>
              <a:off x="4401219" y="2452147"/>
              <a:ext cx="1220078" cy="510778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200" b="1" noProof="0" dirty="0">
                  <a:solidFill>
                    <a:srgbClr val="002060"/>
                  </a:solidFill>
                </a:rPr>
                <a:t>Oxidation</a:t>
              </a:r>
            </a:p>
            <a:p>
              <a:r>
                <a:rPr lang="en-US" sz="1200" b="1" noProof="0" dirty="0">
                  <a:solidFill>
                    <a:srgbClr val="002060"/>
                  </a:solidFill>
                </a:rPr>
                <a:t>(OH, O</a:t>
              </a:r>
              <a:r>
                <a:rPr lang="en-US" sz="1200" b="1" baseline="-25000" noProof="0" dirty="0">
                  <a:solidFill>
                    <a:srgbClr val="002060"/>
                  </a:solidFill>
                </a:rPr>
                <a:t>3</a:t>
              </a:r>
              <a:r>
                <a:rPr lang="en-US" sz="1200" b="1" noProof="0" dirty="0">
                  <a:solidFill>
                    <a:srgbClr val="002060"/>
                  </a:solidFill>
                </a:rPr>
                <a:t>, NO</a:t>
              </a:r>
              <a:r>
                <a:rPr lang="en-US" sz="1200" b="1" baseline="-25000" noProof="0" dirty="0">
                  <a:solidFill>
                    <a:srgbClr val="002060"/>
                  </a:solidFill>
                </a:rPr>
                <a:t>3</a:t>
              </a:r>
              <a:r>
                <a:rPr lang="en-US" sz="1200" b="1" noProof="0" dirty="0">
                  <a:solidFill>
                    <a:srgbClr val="002060"/>
                  </a:solidFill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374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12E0C-030E-2C40-8841-FCB2B4AF0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DA82BC58-B4DF-9CCE-DEAE-A23CF10EA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D7497344-7A09-F8C4-6CEB-415BCDEEA599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8DF3BA0B-CCDB-429B-F0F7-1A208BEC31D1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1B197E7B-D88F-7665-E91F-21A63259D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3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B5C5987-5099-E5F7-7CC6-AC00328C48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474" y="515492"/>
            <a:ext cx="3532529" cy="468401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891481B-A04C-9396-9317-08ACA99AB01B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PMF: Positive Matrix Factorization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8757C44-B942-5BB6-14C0-C6105CDD02AA}"/>
              </a:ext>
            </a:extLst>
          </p:cNvPr>
          <p:cNvSpPr txBox="1"/>
          <p:nvPr/>
        </p:nvSpPr>
        <p:spPr>
          <a:xfrm>
            <a:off x="162178" y="650617"/>
            <a:ext cx="5324222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noProof="0" dirty="0"/>
              <a:t>→ method used to quantify sources contributions to OA from ACSM measurements</a:t>
            </a:r>
          </a:p>
          <a:p>
            <a:endParaRPr lang="en-US" sz="14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noProof="0" dirty="0"/>
              <a:t>HOA: Hydrocarbon-like organic aerosol 	</a:t>
            </a:r>
          </a:p>
          <a:p>
            <a:r>
              <a:rPr lang="en-US" sz="1400" b="1" noProof="0" dirty="0">
                <a:solidFill>
                  <a:srgbClr val="C00000"/>
                </a:solidFill>
              </a:rPr>
              <a:t>	</a:t>
            </a:r>
            <a:r>
              <a:rPr lang="en-US" sz="1400" noProof="0" dirty="0"/>
              <a:t>minimally oxidized or not oxidized </a:t>
            </a:r>
            <a:r>
              <a:rPr lang="en-US" sz="1400" b="1" noProof="0" dirty="0">
                <a:solidFill>
                  <a:srgbClr val="C00000"/>
                </a:solidFill>
              </a:rPr>
              <a:t>→ Fossil fuel POA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noProof="0" dirty="0"/>
              <a:t>BBOA: Biomass burning </a:t>
            </a:r>
            <a:r>
              <a:rPr lang="en-US" sz="1400" b="1" dirty="0"/>
              <a:t>organic aerosol </a:t>
            </a:r>
            <a:r>
              <a:rPr lang="en-US" sz="1400" b="1" noProof="0" dirty="0"/>
              <a:t>	</a:t>
            </a:r>
          </a:p>
          <a:p>
            <a:r>
              <a:rPr lang="en-US" sz="1400" b="1" noProof="0" dirty="0">
                <a:solidFill>
                  <a:srgbClr val="C00000"/>
                </a:solidFill>
              </a:rPr>
              <a:t>	</a:t>
            </a:r>
            <a:r>
              <a:rPr lang="en-US" sz="1400" noProof="0" dirty="0"/>
              <a:t>corelated with the levoglucosan signal</a:t>
            </a:r>
            <a:r>
              <a:rPr lang="en-US" sz="1400" b="1" noProof="0" dirty="0">
                <a:solidFill>
                  <a:srgbClr val="C00000"/>
                </a:solidFill>
              </a:rPr>
              <a:t>→ Biomass burning POA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noProof="0" dirty="0"/>
              <a:t>OOA: Oxygenated </a:t>
            </a:r>
            <a:r>
              <a:rPr lang="en-US" sz="1400" b="1" dirty="0"/>
              <a:t>organic aerosol </a:t>
            </a:r>
          </a:p>
          <a:p>
            <a:r>
              <a:rPr lang="en-US" sz="1400" b="1" noProof="0" dirty="0">
                <a:solidFill>
                  <a:srgbClr val="C00000"/>
                </a:solidFill>
              </a:rPr>
              <a:t>	</a:t>
            </a:r>
            <a:r>
              <a:rPr lang="en-US" sz="1400" noProof="0" dirty="0"/>
              <a:t>highly oxidized </a:t>
            </a:r>
            <a:r>
              <a:rPr lang="en-US" sz="1400" b="1" noProof="0" dirty="0">
                <a:solidFill>
                  <a:srgbClr val="C00000"/>
                </a:solidFill>
              </a:rPr>
              <a:t>→ SOA</a:t>
            </a:r>
            <a:endParaRPr lang="en-US" sz="1400" b="1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C30B388-C172-F84A-5950-A8A207455965}"/>
              </a:ext>
            </a:extLst>
          </p:cNvPr>
          <p:cNvSpPr txBox="1"/>
          <p:nvPr/>
        </p:nvSpPr>
        <p:spPr>
          <a:xfrm>
            <a:off x="321997" y="2866943"/>
            <a:ext cx="47643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noProof="0" dirty="0"/>
              <a:t>Modeling PMF : the r</a:t>
            </a:r>
            <a:r>
              <a:rPr lang="en-US" sz="1600" b="1" dirty="0" err="1"/>
              <a:t>esults</a:t>
            </a:r>
            <a:r>
              <a:rPr lang="en-US" sz="1600" b="1" dirty="0"/>
              <a:t> from </a:t>
            </a:r>
            <a:r>
              <a:rPr lang="en-US" sz="1600" b="1" noProof="0" dirty="0"/>
              <a:t>RI-URBANS</a:t>
            </a:r>
          </a:p>
          <a:p>
            <a:r>
              <a:rPr lang="en-US" sz="1200" noProof="0" dirty="0"/>
              <a:t>Comparison of diurnal profiles: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noProof="0" dirty="0"/>
              <a:t>None of the models reproduces the PMF-derived diurnal profiles satisfactorily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noProof="0" dirty="0"/>
              <a:t>The treatment of POA differs among models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noProof="0" dirty="0"/>
              <a:t>BBOA is overestimated in winter, and all models except EMEP predict a morning  peak that do not appear in the PMF results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200" noProof="0" dirty="0"/>
              <a:t>OOA is strongly underestimated, particularly in winter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7AB6633-B4B7-BDCF-8C56-6528AC464622}"/>
              </a:ext>
            </a:extLst>
          </p:cNvPr>
          <p:cNvSpPr txBox="1"/>
          <p:nvPr/>
        </p:nvSpPr>
        <p:spPr>
          <a:xfrm>
            <a:off x="445246" y="4725802"/>
            <a:ext cx="438063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noProof="0" dirty="0"/>
              <a:t>→ </a:t>
            </a:r>
            <a:r>
              <a:rPr lang="en-US" sz="1600" b="1" noProof="0" dirty="0"/>
              <a:t>How to explain and reduce the discrepancies ? 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A403320B-8301-5CD8-52C9-0CAF17DC18E0}"/>
              </a:ext>
            </a:extLst>
          </p:cNvPr>
          <p:cNvCxnSpPr>
            <a:cxnSpLocks/>
          </p:cNvCxnSpPr>
          <p:nvPr/>
        </p:nvCxnSpPr>
        <p:spPr>
          <a:xfrm>
            <a:off x="1031308" y="2796593"/>
            <a:ext cx="320850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32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9C592-3A55-6007-95CD-202E75612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9B9330DA-933B-D83A-FD46-B6BC56E07316}"/>
              </a:ext>
            </a:extLst>
          </p:cNvPr>
          <p:cNvGrpSpPr/>
          <p:nvPr/>
        </p:nvGrpSpPr>
        <p:grpSpPr>
          <a:xfrm>
            <a:off x="2482505" y="520729"/>
            <a:ext cx="6308632" cy="1569567"/>
            <a:chOff x="2482505" y="520729"/>
            <a:chExt cx="6308632" cy="156956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78E0FDF-98E4-0D1B-A148-A584E9652017}"/>
                </a:ext>
              </a:extLst>
            </p:cNvPr>
            <p:cNvSpPr/>
            <p:nvPr/>
          </p:nvSpPr>
          <p:spPr>
            <a:xfrm>
              <a:off x="2482505" y="568560"/>
              <a:ext cx="4243357" cy="15217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15C20C4-13F2-64FB-E079-2E96E3688798}"/>
                </a:ext>
              </a:extLst>
            </p:cNvPr>
            <p:cNvSpPr txBox="1"/>
            <p:nvPr/>
          </p:nvSpPr>
          <p:spPr>
            <a:xfrm>
              <a:off x="6700144" y="520729"/>
              <a:ext cx="2090993" cy="578882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400" b="1" noProof="0" dirty="0"/>
                <a:t>Total OA Measurements (ACSM)</a:t>
              </a:r>
            </a:p>
          </p:txBody>
        </p:sp>
      </p:grpSp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045277C7-684B-5970-131B-A5C754ED7F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24737B44-FFB4-5406-B610-B2F63A1011CF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6A34D06-56BE-BB01-1D00-CB8000FB8E6B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Organic Aerosol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34D40563-369A-9C09-3FBF-97CFA615C689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117E607A-ACD5-8624-59AE-C0989DDB4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4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80BE06B-0287-DBD0-7534-8F4FF11E72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766"/>
          <a:stretch>
            <a:fillRect/>
          </a:stretch>
        </p:blipFill>
        <p:spPr>
          <a:xfrm>
            <a:off x="6464710" y="3605857"/>
            <a:ext cx="2290418" cy="133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555EA67-F8FA-7058-0060-632BBB8BB34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03" t="4246" r="28572" b="17239"/>
          <a:stretch>
            <a:fillRect/>
          </a:stretch>
        </p:blipFill>
        <p:spPr>
          <a:xfrm>
            <a:off x="7567128" y="1734753"/>
            <a:ext cx="1188000" cy="183600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FA996839-5077-7707-5DA1-A4C27FF23085}"/>
              </a:ext>
            </a:extLst>
          </p:cNvPr>
          <p:cNvGrpSpPr/>
          <p:nvPr/>
        </p:nvGrpSpPr>
        <p:grpSpPr>
          <a:xfrm>
            <a:off x="228273" y="2429733"/>
            <a:ext cx="2846386" cy="2522830"/>
            <a:chOff x="248815" y="2331527"/>
            <a:chExt cx="2846386" cy="252283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C9FBEC9-8094-8063-C74B-38407F3EB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026" b="9304"/>
            <a:stretch>
              <a:fillRect/>
            </a:stretch>
          </p:blipFill>
          <p:spPr>
            <a:xfrm>
              <a:off x="248815" y="2478357"/>
              <a:ext cx="2772000" cy="2376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76138C9-B1FF-CD15-F818-2852F546AA2C}"/>
                </a:ext>
              </a:extLst>
            </p:cNvPr>
            <p:cNvSpPr/>
            <p:nvPr/>
          </p:nvSpPr>
          <p:spPr>
            <a:xfrm>
              <a:off x="1907201" y="2331527"/>
              <a:ext cx="1188000" cy="685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2DDBD071-AA85-3C64-D971-2EAAEB08D999}"/>
              </a:ext>
            </a:extLst>
          </p:cNvPr>
          <p:cNvSpPr txBox="1"/>
          <p:nvPr/>
        </p:nvSpPr>
        <p:spPr>
          <a:xfrm>
            <a:off x="626664" y="4901207"/>
            <a:ext cx="197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/>
              <a:t>Fossil Fuel Sources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179CDEA-4A75-C81D-D98E-54CF27C21CE1}"/>
              </a:ext>
            </a:extLst>
          </p:cNvPr>
          <p:cNvSpPr txBox="1"/>
          <p:nvPr/>
        </p:nvSpPr>
        <p:spPr>
          <a:xfrm>
            <a:off x="6248400" y="4927502"/>
            <a:ext cx="2646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noProof="0" dirty="0"/>
              <a:t>Biomass Burning Sources</a:t>
            </a:r>
          </a:p>
        </p:txBody>
      </p:sp>
      <p:sp>
        <p:nvSpPr>
          <p:cNvPr id="18" name="Rectangle : avec coin rogné 17">
            <a:extLst>
              <a:ext uri="{FF2B5EF4-FFF2-40B4-BE49-F238E27FC236}">
                <a16:creationId xmlns:a16="http://schemas.microsoft.com/office/drawing/2014/main" id="{F8B068AB-E011-2A35-7E87-3BCD9235CDF0}"/>
              </a:ext>
            </a:extLst>
          </p:cNvPr>
          <p:cNvSpPr/>
          <p:nvPr/>
        </p:nvSpPr>
        <p:spPr>
          <a:xfrm flipH="1">
            <a:off x="6336879" y="1584959"/>
            <a:ext cx="2546081" cy="3664119"/>
          </a:xfrm>
          <a:prstGeom prst="snip1Rect">
            <a:avLst>
              <a:gd name="adj" fmla="val 50000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 : avec coin rogné 19">
            <a:extLst>
              <a:ext uri="{FF2B5EF4-FFF2-40B4-BE49-F238E27FC236}">
                <a16:creationId xmlns:a16="http://schemas.microsoft.com/office/drawing/2014/main" id="{9F665232-7DC0-E2BC-E976-19DEE4AF4A89}"/>
              </a:ext>
            </a:extLst>
          </p:cNvPr>
          <p:cNvSpPr/>
          <p:nvPr/>
        </p:nvSpPr>
        <p:spPr>
          <a:xfrm>
            <a:off x="248815" y="2037739"/>
            <a:ext cx="2737364" cy="3211340"/>
          </a:xfrm>
          <a:prstGeom prst="snip1Rect">
            <a:avLst>
              <a:gd name="adj" fmla="val 50000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D996C1BE-857A-63D7-B9EF-1717468A3F81}"/>
              </a:ext>
            </a:extLst>
          </p:cNvPr>
          <p:cNvSpPr txBox="1"/>
          <p:nvPr/>
        </p:nvSpPr>
        <p:spPr>
          <a:xfrm>
            <a:off x="7448346" y="3183751"/>
            <a:ext cx="1188000" cy="3064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/>
              <a:t>Wood burning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1A26302-C6D6-7916-E137-DEE84BC8CA43}"/>
              </a:ext>
            </a:extLst>
          </p:cNvPr>
          <p:cNvSpPr txBox="1"/>
          <p:nvPr/>
        </p:nvSpPr>
        <p:spPr>
          <a:xfrm>
            <a:off x="7756071" y="4543589"/>
            <a:ext cx="880275" cy="3064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/>
              <a:t>(Wildfires)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7DCDCFB7-F335-3A0C-9EA7-4421C151B7C0}"/>
              </a:ext>
            </a:extLst>
          </p:cNvPr>
          <p:cNvSpPr/>
          <p:nvPr/>
        </p:nvSpPr>
        <p:spPr>
          <a:xfrm>
            <a:off x="2685248" y="641129"/>
            <a:ext cx="1796944" cy="56508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>
                <a:solidFill>
                  <a:schemeClr val="tx1"/>
                </a:solidFill>
              </a:rPr>
              <a:t>POA</a:t>
            </a:r>
            <a:br>
              <a:rPr lang="en-US" sz="1600" noProof="0" dirty="0">
                <a:solidFill>
                  <a:schemeClr val="tx1"/>
                </a:solidFill>
              </a:rPr>
            </a:br>
            <a:r>
              <a:rPr lang="en-US" sz="1400" noProof="0" dirty="0">
                <a:solidFill>
                  <a:schemeClr val="tx1"/>
                </a:solidFill>
              </a:rPr>
              <a:t>HOA</a:t>
            </a:r>
          </a:p>
        </p:txBody>
      </p:sp>
      <p:sp>
        <p:nvSpPr>
          <p:cNvPr id="13" name="Flèche : droite 12">
            <a:extLst>
              <a:ext uri="{FF2B5EF4-FFF2-40B4-BE49-F238E27FC236}">
                <a16:creationId xmlns:a16="http://schemas.microsoft.com/office/drawing/2014/main" id="{22A8F079-14A4-DA63-3616-F5CA733631C7}"/>
              </a:ext>
            </a:extLst>
          </p:cNvPr>
          <p:cNvSpPr/>
          <p:nvPr/>
        </p:nvSpPr>
        <p:spPr>
          <a:xfrm rot="18900000">
            <a:off x="1255330" y="1315207"/>
            <a:ext cx="1535198" cy="6859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noProof="0" dirty="0">
                <a:solidFill>
                  <a:schemeClr val="tx1"/>
                </a:solidFill>
              </a:rPr>
              <a:t>Particle Emissions</a:t>
            </a: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64C77940-59F7-1732-CBDD-8DD2A9186AB7}"/>
              </a:ext>
            </a:extLst>
          </p:cNvPr>
          <p:cNvSpPr/>
          <p:nvPr/>
        </p:nvSpPr>
        <p:spPr>
          <a:xfrm rot="2700000" flipH="1">
            <a:off x="6360952" y="1315207"/>
            <a:ext cx="1535198" cy="6859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noProof="0" dirty="0">
                <a:solidFill>
                  <a:schemeClr val="tx1"/>
                </a:solidFill>
              </a:rPr>
              <a:t>Particle Emissions</a:t>
            </a:r>
          </a:p>
        </p:txBody>
      </p: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C2FBC34E-9922-472B-A15B-9369DA86B496}"/>
              </a:ext>
            </a:extLst>
          </p:cNvPr>
          <p:cNvGrpSpPr/>
          <p:nvPr/>
        </p:nvGrpSpPr>
        <p:grpSpPr>
          <a:xfrm>
            <a:off x="3672645" y="2077115"/>
            <a:ext cx="1975218" cy="3213682"/>
            <a:chOff x="3672645" y="2077115"/>
            <a:chExt cx="1975218" cy="321368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C1336F4B-02D9-83F7-D4E3-DCD1D4FBE016}"/>
                </a:ext>
              </a:extLst>
            </p:cNvPr>
            <p:cNvSpPr/>
            <p:nvPr/>
          </p:nvSpPr>
          <p:spPr>
            <a:xfrm>
              <a:off x="4205187" y="3037481"/>
              <a:ext cx="708127" cy="41255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BVOC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E2DF624B-7C04-FFCB-01D2-A1FAE2A3F39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3994" y="3998499"/>
              <a:ext cx="1510790" cy="1005517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642583F2-4DD8-BCAC-7718-05478AD7B654}"/>
                </a:ext>
              </a:extLst>
            </p:cNvPr>
            <p:cNvSpPr txBox="1"/>
            <p:nvPr/>
          </p:nvSpPr>
          <p:spPr>
            <a:xfrm>
              <a:off x="3672645" y="4952243"/>
              <a:ext cx="19752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noProof="0" dirty="0"/>
                <a:t>Biogenic Sources</a:t>
              </a:r>
            </a:p>
          </p:txBody>
        </p:sp>
        <p:sp>
          <p:nvSpPr>
            <p:cNvPr id="35" name="Rectangle : avec coin rogné 34">
              <a:extLst>
                <a:ext uri="{FF2B5EF4-FFF2-40B4-BE49-F238E27FC236}">
                  <a16:creationId xmlns:a16="http://schemas.microsoft.com/office/drawing/2014/main" id="{7B393B6C-A2F0-B927-5FE8-675AAE09CDD0}"/>
                </a:ext>
              </a:extLst>
            </p:cNvPr>
            <p:cNvSpPr/>
            <p:nvPr/>
          </p:nvSpPr>
          <p:spPr>
            <a:xfrm flipH="1">
              <a:off x="3823888" y="3900245"/>
              <a:ext cx="1657894" cy="1348833"/>
            </a:xfrm>
            <a:prstGeom prst="snip1Rect">
              <a:avLst>
                <a:gd name="adj" fmla="val 0"/>
              </a:avLst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9CB186FB-AB5F-F038-1E5A-240ACF576D56}"/>
                </a:ext>
              </a:extLst>
            </p:cNvPr>
            <p:cNvSpPr/>
            <p:nvPr/>
          </p:nvSpPr>
          <p:spPr>
            <a:xfrm rot="16200000">
              <a:off x="4043187" y="3645769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B10D9CB2-F43A-B0AA-81CA-5ED582FACB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5021" y="2077115"/>
              <a:ext cx="0" cy="933161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DD5229E-41C4-EEF0-CCA2-E185512DD080}"/>
              </a:ext>
            </a:extLst>
          </p:cNvPr>
          <p:cNvGrpSpPr/>
          <p:nvPr/>
        </p:nvGrpSpPr>
        <p:grpSpPr>
          <a:xfrm>
            <a:off x="2479184" y="1472653"/>
            <a:ext cx="4319834" cy="2982212"/>
            <a:chOff x="2479184" y="1472653"/>
            <a:chExt cx="4319834" cy="2982212"/>
          </a:xfrm>
        </p:grpSpPr>
        <p:sp>
          <p:nvSpPr>
            <p:cNvPr id="26" name="Flèche : droite 25">
              <a:extLst>
                <a:ext uri="{FF2B5EF4-FFF2-40B4-BE49-F238E27FC236}">
                  <a16:creationId xmlns:a16="http://schemas.microsoft.com/office/drawing/2014/main" id="{FFB7BF20-1E01-7AC7-CD28-957F7608AA97}"/>
                </a:ext>
              </a:extLst>
            </p:cNvPr>
            <p:cNvSpPr/>
            <p:nvPr/>
          </p:nvSpPr>
          <p:spPr>
            <a:xfrm rot="-2700000">
              <a:off x="2479184" y="3770865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69C55EC-23E7-21B2-9036-EAF05DEDE11B}"/>
                </a:ext>
              </a:extLst>
            </p:cNvPr>
            <p:cNvSpPr/>
            <p:nvPr/>
          </p:nvSpPr>
          <p:spPr>
            <a:xfrm>
              <a:off x="3295802" y="1472653"/>
              <a:ext cx="2479040" cy="56508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SOA</a:t>
              </a:r>
              <a:br>
                <a:rPr lang="en-US" sz="1600" noProof="0" dirty="0">
                  <a:solidFill>
                    <a:schemeClr val="tx1"/>
                  </a:solidFill>
                </a:rPr>
              </a:br>
              <a:r>
                <a:rPr lang="en-US" sz="1400" noProof="0" dirty="0">
                  <a:solidFill>
                    <a:schemeClr val="tx1"/>
                  </a:solidFill>
                </a:rPr>
                <a:t>OOA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DF300143-DE6B-D132-8780-1D4AD258A2C1}"/>
                </a:ext>
              </a:extLst>
            </p:cNvPr>
            <p:cNvSpPr/>
            <p:nvPr/>
          </p:nvSpPr>
          <p:spPr>
            <a:xfrm>
              <a:off x="3119260" y="3180791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55500710-3006-F0E1-CCDA-ADA5C467CC22}"/>
                </a:ext>
              </a:extLst>
            </p:cNvPr>
            <p:cNvSpPr/>
            <p:nvPr/>
          </p:nvSpPr>
          <p:spPr>
            <a:xfrm>
              <a:off x="5327314" y="3183751"/>
              <a:ext cx="708127" cy="4135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36" name="Flèche : droite 35">
              <a:extLst>
                <a:ext uri="{FF2B5EF4-FFF2-40B4-BE49-F238E27FC236}">
                  <a16:creationId xmlns:a16="http://schemas.microsoft.com/office/drawing/2014/main" id="{61FE8C51-48E6-5F74-E5BB-30E3674BBB98}"/>
                </a:ext>
              </a:extLst>
            </p:cNvPr>
            <p:cNvSpPr/>
            <p:nvPr/>
          </p:nvSpPr>
          <p:spPr>
            <a:xfrm rot="2680540" flipH="1">
              <a:off x="5791018" y="3720096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1D3F30F7-F6D3-5A45-55F0-7593A574F0B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476" y="2215884"/>
              <a:ext cx="475599" cy="892103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F7A6381C-B08E-36AE-687B-82E5CD2FDD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71809" y="2186851"/>
              <a:ext cx="384246" cy="87774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17E295A1-95E3-C92C-97F4-6F6E8916FDB0}"/>
                </a:ext>
              </a:extLst>
            </p:cNvPr>
            <p:cNvSpPr txBox="1"/>
            <p:nvPr/>
          </p:nvSpPr>
          <p:spPr>
            <a:xfrm>
              <a:off x="4401219" y="2452147"/>
              <a:ext cx="1220078" cy="510778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200" b="1" noProof="0" dirty="0">
                  <a:solidFill>
                    <a:srgbClr val="002060"/>
                  </a:solidFill>
                </a:rPr>
                <a:t>Oxidation</a:t>
              </a:r>
            </a:p>
            <a:p>
              <a:r>
                <a:rPr lang="en-US" sz="1200" b="1" noProof="0" dirty="0">
                  <a:solidFill>
                    <a:srgbClr val="002060"/>
                  </a:solidFill>
                </a:rPr>
                <a:t>(OH, O</a:t>
              </a:r>
              <a:r>
                <a:rPr lang="en-US" sz="1200" b="1" baseline="-25000" noProof="0" dirty="0">
                  <a:solidFill>
                    <a:srgbClr val="002060"/>
                  </a:solidFill>
                </a:rPr>
                <a:t>3</a:t>
              </a:r>
              <a:r>
                <a:rPr lang="en-US" sz="1200" b="1" noProof="0" dirty="0">
                  <a:solidFill>
                    <a:srgbClr val="002060"/>
                  </a:solidFill>
                </a:rPr>
                <a:t>, NO</a:t>
              </a:r>
              <a:r>
                <a:rPr lang="en-US" sz="1200" b="1" baseline="-25000" noProof="0" dirty="0">
                  <a:solidFill>
                    <a:srgbClr val="002060"/>
                  </a:solidFill>
                </a:rPr>
                <a:t>3</a:t>
              </a:r>
              <a:r>
                <a:rPr lang="en-US" sz="1200" b="1" noProof="0" dirty="0">
                  <a:solidFill>
                    <a:srgbClr val="002060"/>
                  </a:solidFill>
                </a:rPr>
                <a:t>)</a:t>
              </a: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85DD4FD5-60BF-48B3-1D72-85E444585831}"/>
              </a:ext>
            </a:extLst>
          </p:cNvPr>
          <p:cNvGrpSpPr/>
          <p:nvPr/>
        </p:nvGrpSpPr>
        <p:grpSpPr>
          <a:xfrm>
            <a:off x="1462648" y="1206215"/>
            <a:ext cx="6131646" cy="1797720"/>
            <a:chOff x="1462648" y="1206215"/>
            <a:chExt cx="6131646" cy="1797720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397B4FFF-9DC6-AB89-10F3-C27A90D100D3}"/>
                </a:ext>
              </a:extLst>
            </p:cNvPr>
            <p:cNvSpPr/>
            <p:nvPr/>
          </p:nvSpPr>
          <p:spPr>
            <a:xfrm>
              <a:off x="2384971" y="1890384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SVOC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97AB048B-D75E-5F6E-6AF5-32D321F43A95}"/>
                </a:ext>
              </a:extLst>
            </p:cNvPr>
            <p:cNvSpPr/>
            <p:nvPr/>
          </p:nvSpPr>
          <p:spPr>
            <a:xfrm>
              <a:off x="5972130" y="1890384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SVOC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A09FFAB2-9B55-AB48-F16C-C4EC9B24A6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5628" y="2096659"/>
              <a:ext cx="196161" cy="4243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>
              <a:extLst>
                <a:ext uri="{FF2B5EF4-FFF2-40B4-BE49-F238E27FC236}">
                  <a16:creationId xmlns:a16="http://schemas.microsoft.com/office/drawing/2014/main" id="{62CABE58-5DA1-9E24-6150-7D9F3C9C7E4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72213" y="2077115"/>
              <a:ext cx="177040" cy="9137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Flèche : droite 64">
              <a:extLst>
                <a:ext uri="{FF2B5EF4-FFF2-40B4-BE49-F238E27FC236}">
                  <a16:creationId xmlns:a16="http://schemas.microsoft.com/office/drawing/2014/main" id="{54DA70E8-A575-AEB3-66D1-D3DE1B7A77BE}"/>
                </a:ext>
              </a:extLst>
            </p:cNvPr>
            <p:cNvSpPr/>
            <p:nvPr/>
          </p:nvSpPr>
          <p:spPr>
            <a:xfrm rot="-2700000">
              <a:off x="1462648" y="2319935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Emissions</a:t>
              </a:r>
            </a:p>
          </p:txBody>
        </p:sp>
        <p:sp>
          <p:nvSpPr>
            <p:cNvPr id="67" name="Flèche : droite 66">
              <a:extLst>
                <a:ext uri="{FF2B5EF4-FFF2-40B4-BE49-F238E27FC236}">
                  <a16:creationId xmlns:a16="http://schemas.microsoft.com/office/drawing/2014/main" id="{B2D12D10-920F-C63D-C69E-25B944688B02}"/>
                </a:ext>
              </a:extLst>
            </p:cNvPr>
            <p:cNvSpPr/>
            <p:nvPr/>
          </p:nvSpPr>
          <p:spPr>
            <a:xfrm rot="2680540" flipH="1">
              <a:off x="6586294" y="2296582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Emissions</a:t>
              </a:r>
            </a:p>
          </p:txBody>
        </p:sp>
        <p:cxnSp>
          <p:nvCxnSpPr>
            <p:cNvPr id="69" name="Connecteur droit avec flèche 68">
              <a:extLst>
                <a:ext uri="{FF2B5EF4-FFF2-40B4-BE49-F238E27FC236}">
                  <a16:creationId xmlns:a16="http://schemas.microsoft.com/office/drawing/2014/main" id="{D849FB81-66FC-7B7E-7D40-8F62A9DA6E5C}"/>
                </a:ext>
              </a:extLst>
            </p:cNvPr>
            <p:cNvCxnSpPr>
              <a:cxnSpLocks/>
            </p:cNvCxnSpPr>
            <p:nvPr/>
          </p:nvCxnSpPr>
          <p:spPr>
            <a:xfrm>
              <a:off x="2895600" y="1206215"/>
              <a:ext cx="0" cy="684169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avec flèche 79">
              <a:extLst>
                <a:ext uri="{FF2B5EF4-FFF2-40B4-BE49-F238E27FC236}">
                  <a16:creationId xmlns:a16="http://schemas.microsoft.com/office/drawing/2014/main" id="{1ED3C1C7-8086-80DF-2B28-8389C279C209}"/>
                </a:ext>
              </a:extLst>
            </p:cNvPr>
            <p:cNvCxnSpPr>
              <a:cxnSpLocks/>
            </p:cNvCxnSpPr>
            <p:nvPr/>
          </p:nvCxnSpPr>
          <p:spPr>
            <a:xfrm>
              <a:off x="6248400" y="1206215"/>
              <a:ext cx="0" cy="684169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BC8D6CCF-D764-52E6-2999-879114CEED93}"/>
              </a:ext>
            </a:extLst>
          </p:cNvPr>
          <p:cNvSpPr/>
          <p:nvPr/>
        </p:nvSpPr>
        <p:spPr>
          <a:xfrm>
            <a:off x="4559250" y="639646"/>
            <a:ext cx="1932191" cy="56508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>
                <a:solidFill>
                  <a:schemeClr val="tx1"/>
                </a:solidFill>
              </a:rPr>
              <a:t>POA</a:t>
            </a:r>
            <a:br>
              <a:rPr lang="en-US" sz="1600" noProof="0" dirty="0">
                <a:solidFill>
                  <a:schemeClr val="tx1"/>
                </a:solidFill>
              </a:rPr>
            </a:br>
            <a:r>
              <a:rPr lang="en-US" sz="1400" noProof="0" dirty="0">
                <a:solidFill>
                  <a:schemeClr val="tx1"/>
                </a:solidFill>
              </a:rPr>
              <a:t>BBOA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4DF40E4D-D0E1-9AB6-30BB-28D82CCCADD5}"/>
              </a:ext>
            </a:extLst>
          </p:cNvPr>
          <p:cNvSpPr txBox="1"/>
          <p:nvPr/>
        </p:nvSpPr>
        <p:spPr>
          <a:xfrm>
            <a:off x="144703" y="775103"/>
            <a:ext cx="1937602" cy="919401"/>
          </a:xfrm>
          <a:prstGeom prst="round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→ Considering </a:t>
            </a:r>
            <a:r>
              <a:rPr lang="en-US" sz="1600" b="1" noProof="0" dirty="0">
                <a:solidFill>
                  <a:srgbClr val="FF0000"/>
                </a:solidFill>
              </a:rPr>
              <a:t>Semi-volatility of emitted POA</a:t>
            </a:r>
          </a:p>
        </p:txBody>
      </p:sp>
    </p:spTree>
    <p:extLst>
      <p:ext uri="{BB962C8B-B14F-4D97-AF65-F5344CB8AC3E}">
        <p14:creationId xmlns:p14="http://schemas.microsoft.com/office/powerpoint/2010/main" val="82715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3" grpId="0" animBg="1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97C2C-7232-3929-1C6A-FD15E6ED0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235A14F0-9270-AF0F-0915-85AFD5367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F7DF9E87-47F3-7559-45AD-6EB708B95D1C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62F1DE90-EA82-0030-EDEC-2F0D9135444D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77E2F8CC-FFB6-04B5-5623-01CC6A84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5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F720630-2294-EFC5-6FED-E27CDFBD4AC8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Considering Semi-Volatile POA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54AC906-EB28-F2A5-4C3D-9B536545878C}"/>
              </a:ext>
            </a:extLst>
          </p:cNvPr>
          <p:cNvSpPr txBox="1"/>
          <p:nvPr/>
        </p:nvSpPr>
        <p:spPr>
          <a:xfrm>
            <a:off x="432000" y="692672"/>
            <a:ext cx="6219354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WP7 of CAMAERA Project:</a:t>
            </a:r>
            <a:endParaRPr lang="en-US" sz="1600" b="1" noProof="0" dirty="0"/>
          </a:p>
          <a:p>
            <a:r>
              <a:rPr lang="en-US" sz="1400" b="1" noProof="0" dirty="0"/>
              <a:t>→ 4 CTMs</a:t>
            </a:r>
          </a:p>
          <a:p>
            <a:r>
              <a:rPr lang="en-US" sz="1400" b="1" dirty="0"/>
              <a:t>→ 5 one-year simulations (2019) with classic VBS schemes for Semi-Volatile  POA</a:t>
            </a:r>
            <a:endParaRPr lang="en-US" sz="1400" b="1" noProof="0" dirty="0"/>
          </a:p>
          <a:p>
            <a:r>
              <a:rPr lang="en-US" sz="1400" b="1" dirty="0"/>
              <a:t>	</a:t>
            </a:r>
            <a:r>
              <a:rPr lang="en-US" sz="1400" noProof="0" dirty="0"/>
              <a:t>SIM1: non-volatile POA</a:t>
            </a:r>
          </a:p>
          <a:p>
            <a:r>
              <a:rPr lang="en-US" sz="1400" noProof="0" dirty="0"/>
              <a:t>	SIM2 to 5: semi-volatile POA </a:t>
            </a:r>
          </a:p>
          <a:p>
            <a:r>
              <a:rPr lang="en-US" sz="1400" dirty="0"/>
              <a:t>		</a:t>
            </a:r>
            <a:r>
              <a:rPr lang="en-US" sz="1400" noProof="0" dirty="0"/>
              <a:t>≠ distributions (</a:t>
            </a:r>
            <a:r>
              <a:rPr lang="en-US" sz="1400" dirty="0"/>
              <a:t>R</a:t>
            </a:r>
            <a:r>
              <a:rPr lang="en-US" sz="1400" noProof="0" dirty="0"/>
              <a:t>obinson2007, May2013/Huang2018)</a:t>
            </a:r>
          </a:p>
          <a:p>
            <a:r>
              <a:rPr lang="en-US" sz="1400" noProof="0" dirty="0"/>
              <a:t>		≠ aging (kinetics, volatility decrease, mass increase, NO</a:t>
            </a:r>
            <a:r>
              <a:rPr lang="en-US" sz="1400" baseline="-25000" noProof="0" dirty="0"/>
              <a:t>3</a:t>
            </a:r>
            <a:r>
              <a:rPr lang="en-US" sz="1400" noProof="0" dirty="0"/>
              <a:t> reactivity) </a:t>
            </a:r>
          </a:p>
          <a:p>
            <a:endParaRPr lang="en-US" sz="1400" noProof="0" dirty="0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3096C866-2605-434B-5D4B-46DA2B7DCDFA}"/>
              </a:ext>
            </a:extLst>
          </p:cNvPr>
          <p:cNvGrpSpPr/>
          <p:nvPr/>
        </p:nvGrpSpPr>
        <p:grpSpPr>
          <a:xfrm>
            <a:off x="59912" y="121529"/>
            <a:ext cx="8875996" cy="5156128"/>
            <a:chOff x="59912" y="121529"/>
            <a:chExt cx="8875996" cy="5156128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68E800BF-6D55-A3E1-5FCA-0FD5FEC93851}"/>
                </a:ext>
              </a:extLst>
            </p:cNvPr>
            <p:cNvGrpSpPr/>
            <p:nvPr/>
          </p:nvGrpSpPr>
          <p:grpSpPr>
            <a:xfrm>
              <a:off x="59912" y="121529"/>
              <a:ext cx="8875996" cy="5156128"/>
              <a:chOff x="59912" y="121529"/>
              <a:chExt cx="8875996" cy="5156128"/>
            </a:xfrm>
          </p:grpSpPr>
          <p:pic>
            <p:nvPicPr>
              <p:cNvPr id="3" name="Image 2" descr="Une image contenant texte, capture d’écran, diagramme, Tracé&#10;&#10;Le contenu généré par l’IA peut être incorrect.">
                <a:extLst>
                  <a:ext uri="{FF2B5EF4-FFF2-40B4-BE49-F238E27FC236}">
                    <a16:creationId xmlns:a16="http://schemas.microsoft.com/office/drawing/2014/main" id="{DBB68634-AE5F-9337-54A4-86842A3644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54702" y="3568477"/>
                <a:ext cx="2181206" cy="1636905"/>
              </a:xfrm>
              <a:prstGeom prst="rect">
                <a:avLst/>
              </a:prstGeom>
            </p:spPr>
          </p:pic>
          <p:pic>
            <p:nvPicPr>
              <p:cNvPr id="8" name="Image 7" descr="Une image contenant texte, capture d’écran, diagramme, Tracé&#10;&#10;Le contenu généré par l’IA peut être incorrect.">
                <a:extLst>
                  <a:ext uri="{FF2B5EF4-FFF2-40B4-BE49-F238E27FC236}">
                    <a16:creationId xmlns:a16="http://schemas.microsoft.com/office/drawing/2014/main" id="{A7E1C871-5A23-A4E0-5F36-F784D32B32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54702" y="1852726"/>
                <a:ext cx="2181206" cy="1657824"/>
              </a:xfrm>
              <a:prstGeom prst="rect">
                <a:avLst/>
              </a:prstGeom>
            </p:spPr>
          </p:pic>
          <p:pic>
            <p:nvPicPr>
              <p:cNvPr id="10" name="Image 9" descr="Une image contenant texte, diagramme, Tracé, ligne&#10;&#10;Le contenu généré par l’IA peut être incorrect.">
                <a:extLst>
                  <a:ext uri="{FF2B5EF4-FFF2-40B4-BE49-F238E27FC236}">
                    <a16:creationId xmlns:a16="http://schemas.microsoft.com/office/drawing/2014/main" id="{6C1826E0-4B35-2406-8DAA-195B255079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61288" y="2326825"/>
                <a:ext cx="3581855" cy="2703864"/>
              </a:xfrm>
              <a:prstGeom prst="rect">
                <a:avLst/>
              </a:prstGeom>
            </p:spPr>
          </p:pic>
          <p:sp>
            <p:nvSpPr>
              <p:cNvPr id="11" name="ZoneTexte 10">
                <a:extLst>
                  <a:ext uri="{FF2B5EF4-FFF2-40B4-BE49-F238E27FC236}">
                    <a16:creationId xmlns:a16="http://schemas.microsoft.com/office/drawing/2014/main" id="{D58934FA-49B1-697C-928A-C02926C217EF}"/>
                  </a:ext>
                </a:extLst>
              </p:cNvPr>
              <p:cNvSpPr txBox="1"/>
              <p:nvPr/>
            </p:nvSpPr>
            <p:spPr>
              <a:xfrm>
                <a:off x="5432032" y="4405670"/>
                <a:ext cx="1152836" cy="400108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55449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2000" b="1" i="0" u="none" strike="noStrike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ea typeface="+mj-ea"/>
                    <a:cs typeface="+mj-cs"/>
                    <a:sym typeface="Calibri"/>
                  </a:rPr>
                  <a:t>CHIMERE</a:t>
                </a:r>
              </a:p>
            </p:txBody>
          </p:sp>
          <p:sp>
            <p:nvSpPr>
              <p:cNvPr id="12" name="ZoneTexte 11">
                <a:extLst>
                  <a:ext uri="{FF2B5EF4-FFF2-40B4-BE49-F238E27FC236}">
                    <a16:creationId xmlns:a16="http://schemas.microsoft.com/office/drawing/2014/main" id="{1984D687-CA86-4AF0-DA70-BC9A6928E25F}"/>
                  </a:ext>
                </a:extLst>
              </p:cNvPr>
              <p:cNvSpPr txBox="1"/>
              <p:nvPr/>
            </p:nvSpPr>
            <p:spPr>
              <a:xfrm>
                <a:off x="8243239" y="3117236"/>
                <a:ext cx="692669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55449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en-US" sz="1400" b="1" i="0" u="none" strike="noStrike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ea typeface="+mj-ea"/>
                    <a:cs typeface="+mj-cs"/>
                    <a:sym typeface="Calibri"/>
                  </a:rPr>
                  <a:t>MATCH</a:t>
                </a:r>
              </a:p>
            </p:txBody>
          </p:sp>
          <p:pic>
            <p:nvPicPr>
              <p:cNvPr id="13" name="Image 12" descr="Une image contenant texte, diagramme, Tracé, capture d’écran&#10;&#10;Le contenu généré par l’IA peut être incorrect.">
                <a:extLst>
                  <a:ext uri="{FF2B5EF4-FFF2-40B4-BE49-F238E27FC236}">
                    <a16:creationId xmlns:a16="http://schemas.microsoft.com/office/drawing/2014/main" id="{F1C535A9-BB2C-A7D5-3656-7B09D0AF7C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04325" y="121529"/>
                <a:ext cx="2231583" cy="1657824"/>
              </a:xfrm>
              <a:prstGeom prst="rect">
                <a:avLst/>
              </a:prstGeom>
            </p:spPr>
          </p:pic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EAC0C80A-71AA-ACE6-87C3-12679817B481}"/>
                  </a:ext>
                </a:extLst>
              </p:cNvPr>
              <p:cNvSpPr txBox="1"/>
              <p:nvPr/>
            </p:nvSpPr>
            <p:spPr>
              <a:xfrm>
                <a:off x="8334487" y="1400404"/>
                <a:ext cx="548450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55449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noProof="0" dirty="0"/>
                  <a:t>EMEP</a:t>
                </a:r>
                <a:endParaRPr kumimoji="0" lang="en-US" sz="1400" b="1" i="0" u="none" strike="noStrike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j-ea"/>
                  <a:cs typeface="+mj-cs"/>
                  <a:sym typeface="Calibri"/>
                </a:endParaRP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BDA8DB7D-17D0-CBE7-DECC-15EC59C17E6B}"/>
                  </a:ext>
                </a:extLst>
              </p:cNvPr>
              <p:cNvSpPr txBox="1"/>
              <p:nvPr/>
            </p:nvSpPr>
            <p:spPr>
              <a:xfrm>
                <a:off x="8342015" y="4815993"/>
                <a:ext cx="593893" cy="307775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554491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en-US" sz="1400" b="1" noProof="0" dirty="0"/>
                  <a:t>DEHM</a:t>
                </a:r>
                <a:endParaRPr kumimoji="0" lang="en-US" sz="1400" b="1" i="0" u="none" strike="noStrike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ea typeface="+mj-ea"/>
                  <a:cs typeface="+mj-cs"/>
                  <a:sym typeface="Calibri"/>
                </a:endParaRPr>
              </a:p>
            </p:txBody>
          </p:sp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430B2E56-EA56-858A-AB1F-797074226978}"/>
                  </a:ext>
                </a:extLst>
              </p:cNvPr>
              <p:cNvSpPr txBox="1"/>
              <p:nvPr/>
            </p:nvSpPr>
            <p:spPr>
              <a:xfrm>
                <a:off x="59912" y="2511147"/>
                <a:ext cx="3128873" cy="2685871"/>
              </a:xfrm>
              <a:prstGeom prst="roundRect">
                <a:avLst>
                  <a:gd name="adj" fmla="val 12515"/>
                </a:avLst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defTabSz="415868" hangingPunct="0"/>
                <a:r>
                  <a:rPr lang="en-US" sz="1200" b="1" noProof="0" dirty="0">
                    <a:solidFill>
                      <a:srgbClr val="000000"/>
                    </a:solidFill>
                    <a:sym typeface="Calibri"/>
                  </a:rPr>
                  <a:t>→</a:t>
                </a:r>
                <a:r>
                  <a:rPr lang="en-US" sz="1200" noProof="0" dirty="0">
                    <a:solidFill>
                      <a:srgbClr val="000000"/>
                    </a:solidFill>
                    <a:sym typeface="Calibri"/>
                  </a:rPr>
                  <a:t> Large differences between non-volatile and semi-volatiles configurations for simulated OA</a:t>
                </a:r>
              </a:p>
              <a:p>
                <a:pPr defTabSz="415868" hangingPunct="0"/>
                <a:endParaRPr lang="en-US" sz="1200" noProof="0" dirty="0">
                  <a:solidFill>
                    <a:srgbClr val="000000"/>
                  </a:solidFill>
                  <a:sym typeface="Calibri"/>
                </a:endParaRPr>
              </a:p>
              <a:p>
                <a:pPr defTabSz="415868" hangingPunct="0"/>
                <a:r>
                  <a:rPr lang="en-US" sz="1200" b="1" dirty="0">
                    <a:solidFill>
                      <a:srgbClr val="000000"/>
                    </a:solidFill>
                    <a:sym typeface="Calibri"/>
                  </a:rPr>
                  <a:t>→</a:t>
                </a:r>
                <a:r>
                  <a:rPr lang="en-US" sz="1200" dirty="0">
                    <a:solidFill>
                      <a:srgbClr val="000000"/>
                    </a:solidFill>
                    <a:sym typeface="Calibri"/>
                  </a:rPr>
                  <a:t> Only minor differences are observed among the semi-volatile POA configurations</a:t>
                </a:r>
                <a:endParaRPr lang="en-US" sz="1200" noProof="0" dirty="0">
                  <a:solidFill>
                    <a:srgbClr val="000000"/>
                  </a:solidFill>
                  <a:sym typeface="Calibri"/>
                </a:endParaRPr>
              </a:p>
              <a:p>
                <a:pPr defTabSz="415868" hangingPunct="0"/>
                <a:endParaRPr lang="en-US" sz="1200" noProof="0" dirty="0">
                  <a:solidFill>
                    <a:srgbClr val="000000"/>
                  </a:solidFill>
                  <a:sym typeface="Calibri"/>
                </a:endParaRPr>
              </a:p>
              <a:p>
                <a:pPr defTabSz="415868" hangingPunct="0"/>
                <a:r>
                  <a:rPr lang="en-US" sz="1200" b="1" noProof="0" dirty="0">
                    <a:solidFill>
                      <a:srgbClr val="000000"/>
                    </a:solidFill>
                    <a:sym typeface="Calibri"/>
                  </a:rPr>
                  <a:t>Underestimation occurs mainly in winter:</a:t>
                </a:r>
                <a:endParaRPr lang="en-US" sz="1200" noProof="0" dirty="0">
                  <a:solidFill>
                    <a:srgbClr val="000000"/>
                  </a:solidFill>
                  <a:sym typeface="Calibri"/>
                </a:endParaRPr>
              </a:p>
              <a:p>
                <a:pPr defTabSz="415868" hangingPunct="0"/>
                <a:r>
                  <a:rPr lang="en-US" sz="1200" noProof="0" dirty="0">
                    <a:solidFill>
                      <a:srgbClr val="000000"/>
                    </a:solidFill>
                    <a:sym typeface="Calibri"/>
                  </a:rPr>
                  <a:t>Very low simulated SOA/OOA concentrations, below 1 µg/m3 compared to 4 </a:t>
                </a:r>
                <a:r>
                  <a:rPr lang="en-US" sz="1200" dirty="0">
                    <a:solidFill>
                      <a:srgbClr val="000000"/>
                    </a:solidFill>
                    <a:sym typeface="Calibri"/>
                  </a:rPr>
                  <a:t>µg/m3 </a:t>
                </a:r>
                <a:r>
                  <a:rPr lang="en-US" sz="1200" noProof="0" dirty="0">
                    <a:solidFill>
                      <a:srgbClr val="000000"/>
                    </a:solidFill>
                    <a:sym typeface="Calibri"/>
                  </a:rPr>
                  <a:t>in ACSM measurements</a:t>
                </a:r>
              </a:p>
              <a:p>
                <a:pPr marL="285750" indent="-285750" defTabSz="415868" hangingPunct="0">
                  <a:buFont typeface="Symbol" panose="05050102010706020507" pitchFamily="18" charset="2"/>
                  <a:buChar char="Þ"/>
                </a:pPr>
                <a:r>
                  <a:rPr lang="en-US" sz="1200" b="1" noProof="0" dirty="0">
                    <a:solidFill>
                      <a:srgbClr val="000000"/>
                    </a:solidFill>
                    <a:sym typeface="Calibri"/>
                  </a:rPr>
                  <a:t>The underestimation cannot be explained by a lack of POA emissions</a:t>
                </a:r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8E780BF5-AAB0-6E65-E586-E5B7D137C695}"/>
                  </a:ext>
                </a:extLst>
              </p:cNvPr>
              <p:cNvSpPr txBox="1"/>
              <p:nvPr/>
            </p:nvSpPr>
            <p:spPr>
              <a:xfrm>
                <a:off x="3478107" y="4969880"/>
                <a:ext cx="312887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err="1"/>
                  <a:t>Average</a:t>
                </a:r>
                <a:r>
                  <a:rPr lang="fr-FR" sz="1400" dirty="0"/>
                  <a:t> </a:t>
                </a:r>
                <a:r>
                  <a:rPr lang="fr-FR" sz="1400" dirty="0" err="1"/>
                  <a:t>annual</a:t>
                </a:r>
                <a:r>
                  <a:rPr lang="fr-FR" sz="1400" dirty="0"/>
                  <a:t> diurnal cycle (total OA)</a:t>
                </a:r>
              </a:p>
            </p:txBody>
          </p:sp>
        </p:grp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C39F01F1-D124-F82D-D6F8-02227CC64E8D}"/>
                </a:ext>
              </a:extLst>
            </p:cNvPr>
            <p:cNvSpPr txBox="1"/>
            <p:nvPr/>
          </p:nvSpPr>
          <p:spPr>
            <a:xfrm rot="16200000">
              <a:off x="2812658" y="3438141"/>
              <a:ext cx="66053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/>
                <a:t>µg/m</a:t>
              </a:r>
              <a:r>
                <a:rPr lang="fr-FR" sz="1200" baseline="30000" dirty="0"/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836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07C30-71D4-0A24-7C52-44A635ED2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CBB09E22-5976-504C-202A-727AD838B4AE}"/>
              </a:ext>
            </a:extLst>
          </p:cNvPr>
          <p:cNvGrpSpPr/>
          <p:nvPr/>
        </p:nvGrpSpPr>
        <p:grpSpPr>
          <a:xfrm>
            <a:off x="2482505" y="520729"/>
            <a:ext cx="6308632" cy="1569567"/>
            <a:chOff x="2482505" y="520729"/>
            <a:chExt cx="6308632" cy="156956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5292CCA-4E84-71E2-DF44-08B21FFAA58A}"/>
                </a:ext>
              </a:extLst>
            </p:cNvPr>
            <p:cNvSpPr/>
            <p:nvPr/>
          </p:nvSpPr>
          <p:spPr>
            <a:xfrm>
              <a:off x="2482505" y="568560"/>
              <a:ext cx="4243357" cy="152173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7413F70-2BD1-B22C-215C-875B5EB5BAE1}"/>
                </a:ext>
              </a:extLst>
            </p:cNvPr>
            <p:cNvSpPr txBox="1"/>
            <p:nvPr/>
          </p:nvSpPr>
          <p:spPr>
            <a:xfrm>
              <a:off x="6700144" y="520729"/>
              <a:ext cx="2090993" cy="578882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400" b="1" noProof="0" dirty="0"/>
                <a:t>Total OA Measurements (ACSM)</a:t>
              </a:r>
            </a:p>
          </p:txBody>
        </p:sp>
      </p:grpSp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2B4E3DC7-AC9A-36F7-09A0-3078BDFD15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017D4D4-A5DC-F04B-683D-D29BD28CD59B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A41CAD5A-B3B8-D03F-93F2-CDF704317A22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Organic Aerosol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B7E21719-AFF2-3577-AFD8-23BED2B079A1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91353B7A-7FD5-B8AD-22CF-6F156797F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6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FA86B9E-B845-B427-DEAA-88FC1A5C6A6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766"/>
          <a:stretch>
            <a:fillRect/>
          </a:stretch>
        </p:blipFill>
        <p:spPr>
          <a:xfrm>
            <a:off x="6464710" y="3605857"/>
            <a:ext cx="2290418" cy="13320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D5E96BE-DD6E-09F9-BB42-9194230FDF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203" t="4246" r="28572" b="17239"/>
          <a:stretch>
            <a:fillRect/>
          </a:stretch>
        </p:blipFill>
        <p:spPr>
          <a:xfrm>
            <a:off x="7567128" y="1734753"/>
            <a:ext cx="1188000" cy="1836000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E4AB803-3C66-9DF1-C714-D48DC375B613}"/>
              </a:ext>
            </a:extLst>
          </p:cNvPr>
          <p:cNvGrpSpPr/>
          <p:nvPr/>
        </p:nvGrpSpPr>
        <p:grpSpPr>
          <a:xfrm>
            <a:off x="228273" y="2429733"/>
            <a:ext cx="2846386" cy="2522830"/>
            <a:chOff x="248815" y="2331527"/>
            <a:chExt cx="2846386" cy="2522830"/>
          </a:xfrm>
        </p:grpSpPr>
        <p:pic>
          <p:nvPicPr>
            <p:cNvPr id="5" name="Image 4">
              <a:extLst>
                <a:ext uri="{FF2B5EF4-FFF2-40B4-BE49-F238E27FC236}">
                  <a16:creationId xmlns:a16="http://schemas.microsoft.com/office/drawing/2014/main" id="{2941A3B6-97C5-BACF-79F5-B212CEAC54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r="1026" b="9304"/>
            <a:stretch>
              <a:fillRect/>
            </a:stretch>
          </p:blipFill>
          <p:spPr>
            <a:xfrm>
              <a:off x="248815" y="2478357"/>
              <a:ext cx="2772000" cy="237600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3409CCA-D719-3C49-24D7-884CE37FE3AD}"/>
                </a:ext>
              </a:extLst>
            </p:cNvPr>
            <p:cNvSpPr/>
            <p:nvPr/>
          </p:nvSpPr>
          <p:spPr>
            <a:xfrm>
              <a:off x="1907201" y="2331527"/>
              <a:ext cx="1188000" cy="685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1BE56A13-294A-6D9F-3894-0EA5F3ED16CF}"/>
              </a:ext>
            </a:extLst>
          </p:cNvPr>
          <p:cNvSpPr txBox="1"/>
          <p:nvPr/>
        </p:nvSpPr>
        <p:spPr>
          <a:xfrm>
            <a:off x="626664" y="4901207"/>
            <a:ext cx="1975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noProof="0" dirty="0"/>
              <a:t>Fossil Fuel Sources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80EFD5E-E77E-E59F-7603-0E0600B4B03C}"/>
              </a:ext>
            </a:extLst>
          </p:cNvPr>
          <p:cNvSpPr txBox="1"/>
          <p:nvPr/>
        </p:nvSpPr>
        <p:spPr>
          <a:xfrm>
            <a:off x="6248400" y="4927502"/>
            <a:ext cx="2646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noProof="0" dirty="0"/>
              <a:t>Biomass Burning Sources</a:t>
            </a:r>
          </a:p>
        </p:txBody>
      </p:sp>
      <p:sp>
        <p:nvSpPr>
          <p:cNvPr id="18" name="Rectangle : avec coin rogné 17">
            <a:extLst>
              <a:ext uri="{FF2B5EF4-FFF2-40B4-BE49-F238E27FC236}">
                <a16:creationId xmlns:a16="http://schemas.microsoft.com/office/drawing/2014/main" id="{4A5F8C51-283B-ACEC-70B0-003442558898}"/>
              </a:ext>
            </a:extLst>
          </p:cNvPr>
          <p:cNvSpPr/>
          <p:nvPr/>
        </p:nvSpPr>
        <p:spPr>
          <a:xfrm flipH="1">
            <a:off x="6336879" y="1584959"/>
            <a:ext cx="2546081" cy="3664119"/>
          </a:xfrm>
          <a:prstGeom prst="snip1Rect">
            <a:avLst>
              <a:gd name="adj" fmla="val 50000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0" name="Rectangle : avec coin rogné 19">
            <a:extLst>
              <a:ext uri="{FF2B5EF4-FFF2-40B4-BE49-F238E27FC236}">
                <a16:creationId xmlns:a16="http://schemas.microsoft.com/office/drawing/2014/main" id="{78DF352E-88AC-6E0E-628C-4937D1204E13}"/>
              </a:ext>
            </a:extLst>
          </p:cNvPr>
          <p:cNvSpPr/>
          <p:nvPr/>
        </p:nvSpPr>
        <p:spPr>
          <a:xfrm>
            <a:off x="248815" y="2037739"/>
            <a:ext cx="2737364" cy="3211340"/>
          </a:xfrm>
          <a:prstGeom prst="snip1Rect">
            <a:avLst>
              <a:gd name="adj" fmla="val 50000"/>
            </a:avLst>
          </a:prstGeom>
          <a:noFill/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054B22C9-3970-BBD6-8C6D-A24AE4C3881A}"/>
              </a:ext>
            </a:extLst>
          </p:cNvPr>
          <p:cNvSpPr txBox="1"/>
          <p:nvPr/>
        </p:nvSpPr>
        <p:spPr>
          <a:xfrm>
            <a:off x="7448346" y="3183751"/>
            <a:ext cx="1188000" cy="3064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/>
              <a:t>Wood burning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093E4B1-30AC-64CE-F953-0BEB9E87DC12}"/>
              </a:ext>
            </a:extLst>
          </p:cNvPr>
          <p:cNvSpPr txBox="1"/>
          <p:nvPr/>
        </p:nvSpPr>
        <p:spPr>
          <a:xfrm>
            <a:off x="7756071" y="4543589"/>
            <a:ext cx="880275" cy="30646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noProof="0" dirty="0"/>
              <a:t>(Wildfires)</a:t>
            </a:r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37F9D7BD-6668-77D7-F706-20FAEB41BBE9}"/>
              </a:ext>
            </a:extLst>
          </p:cNvPr>
          <p:cNvSpPr/>
          <p:nvPr/>
        </p:nvSpPr>
        <p:spPr>
          <a:xfrm>
            <a:off x="2685248" y="641129"/>
            <a:ext cx="1796944" cy="56508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>
                <a:solidFill>
                  <a:schemeClr val="tx1"/>
                </a:solidFill>
              </a:rPr>
              <a:t>POA</a:t>
            </a:r>
            <a:br>
              <a:rPr lang="en-US" sz="1600" noProof="0" dirty="0">
                <a:solidFill>
                  <a:schemeClr val="tx1"/>
                </a:solidFill>
              </a:rPr>
            </a:br>
            <a:r>
              <a:rPr lang="en-US" sz="1400" noProof="0" dirty="0">
                <a:solidFill>
                  <a:schemeClr val="tx1"/>
                </a:solidFill>
              </a:rPr>
              <a:t>HOA</a:t>
            </a:r>
          </a:p>
        </p:txBody>
      </p:sp>
      <p:grpSp>
        <p:nvGrpSpPr>
          <p:cNvPr id="79" name="Groupe 78">
            <a:extLst>
              <a:ext uri="{FF2B5EF4-FFF2-40B4-BE49-F238E27FC236}">
                <a16:creationId xmlns:a16="http://schemas.microsoft.com/office/drawing/2014/main" id="{0C3383C4-623A-2220-08AF-6880188FA05F}"/>
              </a:ext>
            </a:extLst>
          </p:cNvPr>
          <p:cNvGrpSpPr/>
          <p:nvPr/>
        </p:nvGrpSpPr>
        <p:grpSpPr>
          <a:xfrm>
            <a:off x="3672645" y="2077115"/>
            <a:ext cx="1975218" cy="3213682"/>
            <a:chOff x="3672645" y="2077115"/>
            <a:chExt cx="1975218" cy="3213682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6F2F7399-61C8-28AB-ACCF-C8C2667BD25D}"/>
                </a:ext>
              </a:extLst>
            </p:cNvPr>
            <p:cNvSpPr/>
            <p:nvPr/>
          </p:nvSpPr>
          <p:spPr>
            <a:xfrm>
              <a:off x="4205187" y="3037481"/>
              <a:ext cx="708127" cy="412551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BVOC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pic>
          <p:nvPicPr>
            <p:cNvPr id="33" name="Image 32">
              <a:extLst>
                <a:ext uri="{FF2B5EF4-FFF2-40B4-BE49-F238E27FC236}">
                  <a16:creationId xmlns:a16="http://schemas.microsoft.com/office/drawing/2014/main" id="{C00AFD85-1559-B2A6-D203-1E783E914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13994" y="3998499"/>
              <a:ext cx="1510790" cy="1005517"/>
            </a:xfrm>
            <a:prstGeom prst="rect">
              <a:avLst/>
            </a:prstGeom>
          </p:spPr>
        </p:pic>
        <p:sp>
          <p:nvSpPr>
            <p:cNvPr id="34" name="ZoneTexte 33">
              <a:extLst>
                <a:ext uri="{FF2B5EF4-FFF2-40B4-BE49-F238E27FC236}">
                  <a16:creationId xmlns:a16="http://schemas.microsoft.com/office/drawing/2014/main" id="{E03AEB51-3A7F-9DE5-0036-1159DC75FD37}"/>
                </a:ext>
              </a:extLst>
            </p:cNvPr>
            <p:cNvSpPr txBox="1"/>
            <p:nvPr/>
          </p:nvSpPr>
          <p:spPr>
            <a:xfrm>
              <a:off x="3672645" y="4952243"/>
              <a:ext cx="197521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noProof="0" dirty="0"/>
                <a:t>Biogenic Sources</a:t>
              </a:r>
            </a:p>
          </p:txBody>
        </p:sp>
        <p:sp>
          <p:nvSpPr>
            <p:cNvPr id="35" name="Rectangle : avec coin rogné 34">
              <a:extLst>
                <a:ext uri="{FF2B5EF4-FFF2-40B4-BE49-F238E27FC236}">
                  <a16:creationId xmlns:a16="http://schemas.microsoft.com/office/drawing/2014/main" id="{465A07C7-9C92-97D3-CE7A-594144FC516D}"/>
                </a:ext>
              </a:extLst>
            </p:cNvPr>
            <p:cNvSpPr/>
            <p:nvPr/>
          </p:nvSpPr>
          <p:spPr>
            <a:xfrm flipH="1">
              <a:off x="3823888" y="3900245"/>
              <a:ext cx="1657894" cy="1348833"/>
            </a:xfrm>
            <a:prstGeom prst="snip1Rect">
              <a:avLst>
                <a:gd name="adj" fmla="val 0"/>
              </a:avLst>
            </a:prstGeom>
            <a:noFill/>
            <a:ln w="285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37" name="Flèche : droite 36">
              <a:extLst>
                <a:ext uri="{FF2B5EF4-FFF2-40B4-BE49-F238E27FC236}">
                  <a16:creationId xmlns:a16="http://schemas.microsoft.com/office/drawing/2014/main" id="{DF385337-DC6D-E29D-ADA1-66A791E3778A}"/>
                </a:ext>
              </a:extLst>
            </p:cNvPr>
            <p:cNvSpPr/>
            <p:nvPr/>
          </p:nvSpPr>
          <p:spPr>
            <a:xfrm rot="16200000">
              <a:off x="4043187" y="3645769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cxnSp>
          <p:nvCxnSpPr>
            <p:cNvPr id="44" name="Connecteur droit avec flèche 43">
              <a:extLst>
                <a:ext uri="{FF2B5EF4-FFF2-40B4-BE49-F238E27FC236}">
                  <a16:creationId xmlns:a16="http://schemas.microsoft.com/office/drawing/2014/main" id="{74330B43-2A57-7C38-FF38-2D552EFC99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395021" y="2077115"/>
              <a:ext cx="0" cy="933161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E9AFC404-57C0-9F97-531D-AA36C9A24346}"/>
              </a:ext>
            </a:extLst>
          </p:cNvPr>
          <p:cNvGrpSpPr/>
          <p:nvPr/>
        </p:nvGrpSpPr>
        <p:grpSpPr>
          <a:xfrm>
            <a:off x="2479184" y="1472653"/>
            <a:ext cx="4319834" cy="2982212"/>
            <a:chOff x="2479184" y="1472653"/>
            <a:chExt cx="4319834" cy="2982212"/>
          </a:xfrm>
        </p:grpSpPr>
        <p:sp>
          <p:nvSpPr>
            <p:cNvPr id="26" name="Flèche : droite 25">
              <a:extLst>
                <a:ext uri="{FF2B5EF4-FFF2-40B4-BE49-F238E27FC236}">
                  <a16:creationId xmlns:a16="http://schemas.microsoft.com/office/drawing/2014/main" id="{6B9CA7F9-5803-E628-6BCA-F8BB8816A60A}"/>
                </a:ext>
              </a:extLst>
            </p:cNvPr>
            <p:cNvSpPr/>
            <p:nvPr/>
          </p:nvSpPr>
          <p:spPr>
            <a:xfrm rot="-2700000">
              <a:off x="2479184" y="3770865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C2596DC7-6E77-52B2-E295-7608715A999B}"/>
                </a:ext>
              </a:extLst>
            </p:cNvPr>
            <p:cNvSpPr/>
            <p:nvPr/>
          </p:nvSpPr>
          <p:spPr>
            <a:xfrm>
              <a:off x="3295802" y="1472653"/>
              <a:ext cx="2479040" cy="565086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SOA</a:t>
              </a:r>
              <a:br>
                <a:rPr lang="en-US" sz="1600" noProof="0" dirty="0">
                  <a:solidFill>
                    <a:schemeClr val="tx1"/>
                  </a:solidFill>
                </a:rPr>
              </a:br>
              <a:r>
                <a:rPr lang="en-US" sz="1400" noProof="0" dirty="0">
                  <a:solidFill>
                    <a:schemeClr val="tx1"/>
                  </a:solidFill>
                </a:rPr>
                <a:t>OOA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3D5D190-2D8E-3105-99A5-2F08B270DFAE}"/>
                </a:ext>
              </a:extLst>
            </p:cNvPr>
            <p:cNvSpPr/>
            <p:nvPr/>
          </p:nvSpPr>
          <p:spPr>
            <a:xfrm>
              <a:off x="3119260" y="3180791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74AC6919-E456-E8F0-FF5B-2E7194A34A39}"/>
                </a:ext>
              </a:extLst>
            </p:cNvPr>
            <p:cNvSpPr/>
            <p:nvPr/>
          </p:nvSpPr>
          <p:spPr>
            <a:xfrm>
              <a:off x="5327314" y="3183751"/>
              <a:ext cx="708127" cy="41358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36" name="Flèche : droite 35">
              <a:extLst>
                <a:ext uri="{FF2B5EF4-FFF2-40B4-BE49-F238E27FC236}">
                  <a16:creationId xmlns:a16="http://schemas.microsoft.com/office/drawing/2014/main" id="{157BCE45-C22A-63A3-49DE-E857AD5DEA65}"/>
                </a:ext>
              </a:extLst>
            </p:cNvPr>
            <p:cNvSpPr/>
            <p:nvPr/>
          </p:nvSpPr>
          <p:spPr>
            <a:xfrm rot="2680540" flipH="1">
              <a:off x="5791018" y="3720096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cxnSp>
          <p:nvCxnSpPr>
            <p:cNvPr id="43" name="Connecteur droit avec flèche 42">
              <a:extLst>
                <a:ext uri="{FF2B5EF4-FFF2-40B4-BE49-F238E27FC236}">
                  <a16:creationId xmlns:a16="http://schemas.microsoft.com/office/drawing/2014/main" id="{7E94C049-F336-83FB-67DC-7018781EEA1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13476" y="2215884"/>
              <a:ext cx="475599" cy="892103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Connecteur droit avec flèche 45">
              <a:extLst>
                <a:ext uri="{FF2B5EF4-FFF2-40B4-BE49-F238E27FC236}">
                  <a16:creationId xmlns:a16="http://schemas.microsoft.com/office/drawing/2014/main" id="{1E2EF1AE-7131-E1FE-7487-71DE0B2DBF4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71809" y="2186851"/>
              <a:ext cx="384246" cy="87774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ZoneTexte 73">
              <a:extLst>
                <a:ext uri="{FF2B5EF4-FFF2-40B4-BE49-F238E27FC236}">
                  <a16:creationId xmlns:a16="http://schemas.microsoft.com/office/drawing/2014/main" id="{3AD184B1-F0B4-6046-5896-FC46F0662D50}"/>
                </a:ext>
              </a:extLst>
            </p:cNvPr>
            <p:cNvSpPr txBox="1"/>
            <p:nvPr/>
          </p:nvSpPr>
          <p:spPr>
            <a:xfrm>
              <a:off x="4401219" y="2452147"/>
              <a:ext cx="1220078" cy="510778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en-US" sz="1200" b="1" noProof="0" dirty="0">
                  <a:solidFill>
                    <a:srgbClr val="002060"/>
                  </a:solidFill>
                </a:rPr>
                <a:t>Oxidation</a:t>
              </a:r>
            </a:p>
            <a:p>
              <a:r>
                <a:rPr lang="en-US" sz="1200" b="1" noProof="0" dirty="0">
                  <a:solidFill>
                    <a:srgbClr val="002060"/>
                  </a:solidFill>
                </a:rPr>
                <a:t>(OH, O</a:t>
              </a:r>
              <a:r>
                <a:rPr lang="en-US" sz="1200" b="1" baseline="-25000" noProof="0" dirty="0">
                  <a:solidFill>
                    <a:srgbClr val="002060"/>
                  </a:solidFill>
                </a:rPr>
                <a:t>3</a:t>
              </a:r>
              <a:r>
                <a:rPr lang="en-US" sz="1200" b="1" noProof="0" dirty="0">
                  <a:solidFill>
                    <a:srgbClr val="002060"/>
                  </a:solidFill>
                </a:rPr>
                <a:t>, NO</a:t>
              </a:r>
              <a:r>
                <a:rPr lang="en-US" sz="1200" b="1" baseline="-25000" noProof="0" dirty="0">
                  <a:solidFill>
                    <a:srgbClr val="002060"/>
                  </a:solidFill>
                </a:rPr>
                <a:t>3</a:t>
              </a:r>
              <a:r>
                <a:rPr lang="en-US" sz="1200" b="1" noProof="0" dirty="0">
                  <a:solidFill>
                    <a:srgbClr val="002060"/>
                  </a:solidFill>
                </a:rPr>
                <a:t>)</a:t>
              </a:r>
            </a:p>
          </p:txBody>
        </p:sp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639E55DF-CFB0-2E0F-6237-7BE052551230}"/>
              </a:ext>
            </a:extLst>
          </p:cNvPr>
          <p:cNvGrpSpPr/>
          <p:nvPr/>
        </p:nvGrpSpPr>
        <p:grpSpPr>
          <a:xfrm>
            <a:off x="1462648" y="1206215"/>
            <a:ext cx="6131646" cy="1797720"/>
            <a:chOff x="1462648" y="1206215"/>
            <a:chExt cx="6131646" cy="1797720"/>
          </a:xfrm>
        </p:grpSpPr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2FF0BB7C-D9B6-EADD-F5D2-3E96CFC4910F}"/>
                </a:ext>
              </a:extLst>
            </p:cNvPr>
            <p:cNvSpPr/>
            <p:nvPr/>
          </p:nvSpPr>
          <p:spPr>
            <a:xfrm>
              <a:off x="2384971" y="1890384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SVOC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A4A7389A-92DB-3DAA-4841-63A9CDA1EA0C}"/>
                </a:ext>
              </a:extLst>
            </p:cNvPr>
            <p:cNvSpPr/>
            <p:nvPr/>
          </p:nvSpPr>
          <p:spPr>
            <a:xfrm>
              <a:off x="5972130" y="1890384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SVOC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Connecteur droit avec flèche 50">
              <a:extLst>
                <a:ext uri="{FF2B5EF4-FFF2-40B4-BE49-F238E27FC236}">
                  <a16:creationId xmlns:a16="http://schemas.microsoft.com/office/drawing/2014/main" id="{042E1561-5202-FBAA-DA9B-D1CBE24311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75628" y="2096659"/>
              <a:ext cx="196161" cy="4243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necteur droit avec flèche 57">
              <a:extLst>
                <a:ext uri="{FF2B5EF4-FFF2-40B4-BE49-F238E27FC236}">
                  <a16:creationId xmlns:a16="http://schemas.microsoft.com/office/drawing/2014/main" id="{5BAF24B2-0466-01DB-953C-05F5F0C197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772213" y="2077115"/>
              <a:ext cx="177040" cy="91377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Flèche : droite 64">
              <a:extLst>
                <a:ext uri="{FF2B5EF4-FFF2-40B4-BE49-F238E27FC236}">
                  <a16:creationId xmlns:a16="http://schemas.microsoft.com/office/drawing/2014/main" id="{A488E70A-4A78-65D3-D823-8B876E558E10}"/>
                </a:ext>
              </a:extLst>
            </p:cNvPr>
            <p:cNvSpPr/>
            <p:nvPr/>
          </p:nvSpPr>
          <p:spPr>
            <a:xfrm rot="-2700000">
              <a:off x="1462648" y="2319935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Emissions</a:t>
              </a:r>
            </a:p>
          </p:txBody>
        </p:sp>
        <p:sp>
          <p:nvSpPr>
            <p:cNvPr id="67" name="Flèche : droite 66">
              <a:extLst>
                <a:ext uri="{FF2B5EF4-FFF2-40B4-BE49-F238E27FC236}">
                  <a16:creationId xmlns:a16="http://schemas.microsoft.com/office/drawing/2014/main" id="{F25EAD39-8865-B3E6-7CF5-62F6D60D06FB}"/>
                </a:ext>
              </a:extLst>
            </p:cNvPr>
            <p:cNvSpPr/>
            <p:nvPr/>
          </p:nvSpPr>
          <p:spPr>
            <a:xfrm rot="2680540" flipH="1">
              <a:off x="6586294" y="2296582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Emissions</a:t>
              </a:r>
            </a:p>
          </p:txBody>
        </p:sp>
        <p:cxnSp>
          <p:nvCxnSpPr>
            <p:cNvPr id="69" name="Connecteur droit avec flèche 68">
              <a:extLst>
                <a:ext uri="{FF2B5EF4-FFF2-40B4-BE49-F238E27FC236}">
                  <a16:creationId xmlns:a16="http://schemas.microsoft.com/office/drawing/2014/main" id="{46FF8992-7D9A-C299-2944-1FCBFFF19170}"/>
                </a:ext>
              </a:extLst>
            </p:cNvPr>
            <p:cNvCxnSpPr>
              <a:cxnSpLocks/>
            </p:cNvCxnSpPr>
            <p:nvPr/>
          </p:nvCxnSpPr>
          <p:spPr>
            <a:xfrm>
              <a:off x="2895600" y="1206215"/>
              <a:ext cx="0" cy="684169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Connecteur droit avec flèche 79">
              <a:extLst>
                <a:ext uri="{FF2B5EF4-FFF2-40B4-BE49-F238E27FC236}">
                  <a16:creationId xmlns:a16="http://schemas.microsoft.com/office/drawing/2014/main" id="{7EB61A6D-5B55-5340-4CE6-A56ADEA1EAE3}"/>
                </a:ext>
              </a:extLst>
            </p:cNvPr>
            <p:cNvCxnSpPr>
              <a:cxnSpLocks/>
            </p:cNvCxnSpPr>
            <p:nvPr/>
          </p:nvCxnSpPr>
          <p:spPr>
            <a:xfrm>
              <a:off x="6248400" y="1206215"/>
              <a:ext cx="0" cy="684169"/>
            </a:xfrm>
            <a:prstGeom prst="straightConnector1">
              <a:avLst/>
            </a:prstGeom>
            <a:ln w="38100">
              <a:solidFill>
                <a:schemeClr val="accent2">
                  <a:lumMod val="50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231E0832-A12B-1924-940C-D7BD360ABFC4}"/>
              </a:ext>
            </a:extLst>
          </p:cNvPr>
          <p:cNvSpPr/>
          <p:nvPr/>
        </p:nvSpPr>
        <p:spPr>
          <a:xfrm>
            <a:off x="4559250" y="639646"/>
            <a:ext cx="1932191" cy="56508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>
                <a:solidFill>
                  <a:schemeClr val="tx1"/>
                </a:solidFill>
              </a:rPr>
              <a:t>POA</a:t>
            </a:r>
            <a:br>
              <a:rPr lang="en-US" sz="1600" noProof="0" dirty="0">
                <a:solidFill>
                  <a:schemeClr val="tx1"/>
                </a:solidFill>
              </a:rPr>
            </a:br>
            <a:r>
              <a:rPr lang="en-US" sz="1400" noProof="0" dirty="0">
                <a:solidFill>
                  <a:schemeClr val="tx1"/>
                </a:solidFill>
              </a:rPr>
              <a:t>BBOA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AADD117-9103-9C1E-04AD-3E967FC10B51}"/>
              </a:ext>
            </a:extLst>
          </p:cNvPr>
          <p:cNvSpPr txBox="1"/>
          <p:nvPr/>
        </p:nvSpPr>
        <p:spPr>
          <a:xfrm>
            <a:off x="182733" y="814603"/>
            <a:ext cx="1941981" cy="830997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415868" hangingPunct="0"/>
            <a:r>
              <a:rPr lang="en-US" sz="1600" b="1" noProof="0" dirty="0">
                <a:solidFill>
                  <a:srgbClr val="FF0000"/>
                </a:solidFill>
                <a:sym typeface="Calibri"/>
              </a:rPr>
              <a:t>→ Are we missing large VOC emissions of SOA precursors ?</a:t>
            </a:r>
          </a:p>
        </p:txBody>
      </p: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514F4E47-B3BB-405F-743F-7485186BCF69}"/>
              </a:ext>
            </a:extLst>
          </p:cNvPr>
          <p:cNvGrpSpPr/>
          <p:nvPr/>
        </p:nvGrpSpPr>
        <p:grpSpPr>
          <a:xfrm>
            <a:off x="1867989" y="2139096"/>
            <a:ext cx="5278705" cy="1573847"/>
            <a:chOff x="1867989" y="2139096"/>
            <a:chExt cx="5278705" cy="1573847"/>
          </a:xfrm>
        </p:grpSpPr>
        <p:sp>
          <p:nvSpPr>
            <p:cNvPr id="59" name="Rectangle : coins arrondis 58">
              <a:extLst>
                <a:ext uri="{FF2B5EF4-FFF2-40B4-BE49-F238E27FC236}">
                  <a16:creationId xmlns:a16="http://schemas.microsoft.com/office/drawing/2014/main" id="{FD346428-348B-9FEB-AF30-E2E2FD78107C}"/>
                </a:ext>
              </a:extLst>
            </p:cNvPr>
            <p:cNvSpPr/>
            <p:nvPr/>
          </p:nvSpPr>
          <p:spPr>
            <a:xfrm>
              <a:off x="2752479" y="2561363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IVOC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sp>
          <p:nvSpPr>
            <p:cNvPr id="60" name="Rectangle : coins arrondis 59">
              <a:extLst>
                <a:ext uri="{FF2B5EF4-FFF2-40B4-BE49-F238E27FC236}">
                  <a16:creationId xmlns:a16="http://schemas.microsoft.com/office/drawing/2014/main" id="{1C9E985C-8F55-F316-66CA-56646DC46787}"/>
                </a:ext>
              </a:extLst>
            </p:cNvPr>
            <p:cNvSpPr/>
            <p:nvPr/>
          </p:nvSpPr>
          <p:spPr>
            <a:xfrm>
              <a:off x="5602789" y="2558349"/>
              <a:ext cx="708127" cy="412551"/>
            </a:xfrm>
            <a:prstGeom prst="roundRect">
              <a:avLst/>
            </a:prstGeom>
            <a:solidFill>
              <a:schemeClr val="bg2">
                <a:lumMod val="90000"/>
              </a:scheme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b="1" noProof="0" dirty="0">
                  <a:solidFill>
                    <a:schemeClr val="tx1"/>
                  </a:solidFill>
                </a:rPr>
                <a:t>IVOC</a:t>
              </a:r>
              <a:endParaRPr lang="en-US" sz="1400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Connecteur droit avec flèche 60">
              <a:extLst>
                <a:ext uri="{FF2B5EF4-FFF2-40B4-BE49-F238E27FC236}">
                  <a16:creationId xmlns:a16="http://schemas.microsoft.com/office/drawing/2014/main" id="{EB12B665-FF09-0A89-2B16-70FAB502ECA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91519" y="2139096"/>
              <a:ext cx="228876" cy="33877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necteur droit avec flèche 61">
              <a:extLst>
                <a:ext uri="{FF2B5EF4-FFF2-40B4-BE49-F238E27FC236}">
                  <a16:creationId xmlns:a16="http://schemas.microsoft.com/office/drawing/2014/main" id="{0644DB40-6B6F-4273-0B57-1F4232FF2B3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562415" y="2185204"/>
              <a:ext cx="226228" cy="292669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Flèche : droite 62">
              <a:extLst>
                <a:ext uri="{FF2B5EF4-FFF2-40B4-BE49-F238E27FC236}">
                  <a16:creationId xmlns:a16="http://schemas.microsoft.com/office/drawing/2014/main" id="{55253CE6-7518-0A16-3C4D-A0B43C96CB1B}"/>
                </a:ext>
              </a:extLst>
            </p:cNvPr>
            <p:cNvSpPr/>
            <p:nvPr/>
          </p:nvSpPr>
          <p:spPr>
            <a:xfrm rot="-2700000">
              <a:off x="1867989" y="3028943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  <p:sp>
          <p:nvSpPr>
            <p:cNvPr id="64" name="Flèche : droite 63">
              <a:extLst>
                <a:ext uri="{FF2B5EF4-FFF2-40B4-BE49-F238E27FC236}">
                  <a16:creationId xmlns:a16="http://schemas.microsoft.com/office/drawing/2014/main" id="{DB06A907-5DE7-D19D-CF78-7CA7B196CD4E}"/>
                </a:ext>
              </a:extLst>
            </p:cNvPr>
            <p:cNvSpPr/>
            <p:nvPr/>
          </p:nvSpPr>
          <p:spPr>
            <a:xfrm rot="2680540" flipH="1">
              <a:off x="6138694" y="3028943"/>
              <a:ext cx="1008000" cy="684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5">
                <a:lumMod val="60000"/>
                <a:lumOff val="40000"/>
              </a:schemeClr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noProof="0" dirty="0">
                  <a:solidFill>
                    <a:schemeClr val="tx1"/>
                  </a:solidFill>
                </a:rPr>
                <a:t>Vapor Emissions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970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AFC54-9261-060C-8215-D0A9F7501C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537162E0-F6A8-8322-F0ED-D5F3EAC483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2715587-795C-813B-E7B6-03B980E4E43F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F29234F8-0CC3-6ED2-84BC-DA88DB412DEE}"/>
              </a:ext>
            </a:extLst>
          </p:cNvPr>
          <p:cNvSpPr txBox="1"/>
          <p:nvPr/>
        </p:nvSpPr>
        <p:spPr>
          <a:xfrm>
            <a:off x="1866561" y="194902"/>
            <a:ext cx="64446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About Intermediate Volatility Organic </a:t>
            </a:r>
            <a:r>
              <a:rPr lang="en-US" sz="1600" b="1" dirty="0">
                <a:latin typeface="Marianne" panose="02000000000000000000" pitchFamily="50" charset="0"/>
                <a:cs typeface="Arial" panose="020B0604020202020204" pitchFamily="34" charset="0"/>
              </a:rPr>
              <a:t>C</a:t>
            </a:r>
            <a:r>
              <a:rPr lang="en-US" sz="1600" b="1" noProof="0" dirty="0" err="1">
                <a:latin typeface="Marianne" panose="02000000000000000000" pitchFamily="50" charset="0"/>
                <a:cs typeface="Arial" panose="020B0604020202020204" pitchFamily="34" charset="0"/>
              </a:rPr>
              <a:t>ompounds</a:t>
            </a:r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 (IVOC)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016D1C3-F18F-12E9-AC51-CEC783D0EA2C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35FE6FBD-75CE-1116-E824-3A39F36A1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7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AA2CF3D-2750-21E0-5D59-CE41A96BC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792" y="3382222"/>
            <a:ext cx="1996550" cy="1862554"/>
          </a:xfrm>
          <a:prstGeom prst="rect">
            <a:avLst/>
          </a:prstGeom>
        </p:spPr>
      </p:pic>
      <p:pic>
        <p:nvPicPr>
          <p:cNvPr id="9" name="Picture 2" descr="Unresolved complex mixture - Wikipedia">
            <a:extLst>
              <a:ext uri="{FF2B5EF4-FFF2-40B4-BE49-F238E27FC236}">
                <a16:creationId xmlns:a16="http://schemas.microsoft.com/office/drawing/2014/main" id="{85DFCD99-CA5A-B557-6BF2-3624464117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5784269" y="920168"/>
            <a:ext cx="3175269" cy="235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26C8162-764B-97D5-291A-F7F7BDA0F631}"/>
              </a:ext>
            </a:extLst>
          </p:cNvPr>
          <p:cNvSpPr txBox="1"/>
          <p:nvPr/>
        </p:nvSpPr>
        <p:spPr>
          <a:xfrm>
            <a:off x="6185985" y="676939"/>
            <a:ext cx="2621613" cy="3000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algn="ctr" defTabSz="415868" hangingPunct="0"/>
            <a:r>
              <a:rPr lang="fr-FR" sz="15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Example of Gas </a:t>
            </a:r>
            <a:r>
              <a:rPr lang="fr-FR" sz="1500" dirty="0" err="1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Chromatography</a:t>
            </a:r>
            <a:r>
              <a:rPr lang="fr-FR" sz="15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7F74A19-66CA-88B3-3467-3F66B03AF96D}"/>
              </a:ext>
            </a:extLst>
          </p:cNvPr>
          <p:cNvSpPr txBox="1"/>
          <p:nvPr/>
        </p:nvSpPr>
        <p:spPr>
          <a:xfrm>
            <a:off x="287855" y="920168"/>
            <a:ext cx="53403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400" b="1" dirty="0"/>
              <a:t>In </a:t>
            </a:r>
            <a:r>
              <a:rPr lang="fr-FR" sz="1400" b="1" dirty="0" err="1"/>
              <a:t>theory</a:t>
            </a:r>
            <a:r>
              <a:rPr lang="fr-FR" sz="1400" b="1" dirty="0"/>
              <a:t>, all </a:t>
            </a:r>
            <a:r>
              <a:rPr lang="fr-FR" sz="1400" b="1" dirty="0" err="1"/>
              <a:t>gaseous</a:t>
            </a:r>
            <a:r>
              <a:rPr lang="fr-FR" sz="1400" b="1" dirty="0"/>
              <a:t> compounds (</a:t>
            </a:r>
            <a:r>
              <a:rPr lang="fr-FR" sz="1400" b="1" dirty="0" err="1"/>
              <a:t>including</a:t>
            </a:r>
            <a:r>
              <a:rPr lang="fr-FR" sz="1400" b="1" dirty="0"/>
              <a:t> IVOC) </a:t>
            </a:r>
            <a:r>
              <a:rPr lang="fr-FR" sz="1400" b="1" dirty="0" err="1"/>
              <a:t>should</a:t>
            </a:r>
            <a:r>
              <a:rPr lang="fr-FR" sz="1400" b="1" dirty="0"/>
              <a:t> </a:t>
            </a:r>
            <a:r>
              <a:rPr lang="fr-FR" sz="1400" b="1" dirty="0" err="1"/>
              <a:t>be</a:t>
            </a:r>
            <a:r>
              <a:rPr lang="fr-FR" sz="1400" b="1" dirty="0"/>
              <a:t> </a:t>
            </a:r>
            <a:r>
              <a:rPr lang="fr-FR" sz="1400" b="1" dirty="0" err="1"/>
              <a:t>included</a:t>
            </a:r>
            <a:r>
              <a:rPr lang="fr-FR" sz="1400" b="1" dirty="0"/>
              <a:t> in the NMVOC </a:t>
            </a:r>
            <a:r>
              <a:rPr lang="fr-FR" sz="1400" b="1" dirty="0" err="1"/>
              <a:t>emissions</a:t>
            </a:r>
            <a:endParaRPr lang="fr-FR" sz="1400" b="1" dirty="0"/>
          </a:p>
          <a:p>
            <a:endParaRPr lang="fr-FR" sz="1400" dirty="0"/>
          </a:p>
          <a:p>
            <a:r>
              <a:rPr lang="fr-FR" sz="1400" b="1" dirty="0"/>
              <a:t>IVOC </a:t>
            </a:r>
            <a:r>
              <a:rPr lang="fr-FR" sz="1400" b="1" dirty="0" err="1"/>
              <a:t>emissions</a:t>
            </a:r>
            <a:r>
              <a:rPr lang="fr-FR" sz="1400" b="1" dirty="0"/>
              <a:t>:</a:t>
            </a:r>
          </a:p>
          <a:p>
            <a:r>
              <a:rPr lang="fr-FR" sz="1400" dirty="0"/>
              <a:t>IVOC are </a:t>
            </a:r>
            <a:r>
              <a:rPr lang="fr-FR" sz="1400" dirty="0" err="1"/>
              <a:t>commenly</a:t>
            </a:r>
            <a:r>
              <a:rPr lang="fr-FR" sz="1400" dirty="0"/>
              <a:t> </a:t>
            </a:r>
            <a:r>
              <a:rPr lang="fr-FR" sz="1400" dirty="0" err="1"/>
              <a:t>associated</a:t>
            </a:r>
            <a:r>
              <a:rPr lang="fr-FR" sz="1400" dirty="0"/>
              <a:t> </a:t>
            </a:r>
            <a:r>
              <a:rPr lang="fr-FR" sz="1400" dirty="0" err="1"/>
              <a:t>with</a:t>
            </a:r>
            <a:r>
              <a:rPr lang="fr-FR" sz="1400" dirty="0"/>
              <a:t> the </a:t>
            </a:r>
            <a:r>
              <a:rPr lang="fr-FR" sz="1400" dirty="0" err="1"/>
              <a:t>Unresolved</a:t>
            </a:r>
            <a:r>
              <a:rPr lang="fr-FR" sz="1400" dirty="0"/>
              <a:t> </a:t>
            </a:r>
            <a:r>
              <a:rPr lang="fr-FR" sz="1400" dirty="0" err="1"/>
              <a:t>Complex</a:t>
            </a:r>
            <a:r>
              <a:rPr lang="fr-FR" sz="1400" dirty="0"/>
              <a:t> Mixture (UCM) </a:t>
            </a:r>
            <a:r>
              <a:rPr lang="fr-FR" sz="1400" dirty="0" err="1"/>
              <a:t>observed</a:t>
            </a:r>
            <a:r>
              <a:rPr lang="fr-FR" sz="1400" dirty="0"/>
              <a:t> in </a:t>
            </a:r>
            <a:r>
              <a:rPr lang="fr-FR" sz="1400" dirty="0" err="1"/>
              <a:t>gas</a:t>
            </a:r>
            <a:r>
              <a:rPr lang="fr-FR" sz="1400" dirty="0"/>
              <a:t> </a:t>
            </a:r>
            <a:r>
              <a:rPr lang="fr-FR" sz="1400" dirty="0" err="1"/>
              <a:t>chromatography</a:t>
            </a:r>
            <a:r>
              <a:rPr lang="fr-FR" sz="1400" dirty="0"/>
              <a:t>. UCM </a:t>
            </a:r>
            <a:r>
              <a:rPr lang="fr-FR" sz="1400" dirty="0" err="1"/>
              <a:t>is</a:t>
            </a:r>
            <a:r>
              <a:rPr lang="fr-FR" sz="1400" dirty="0"/>
              <a:t> due to the </a:t>
            </a:r>
            <a:r>
              <a:rPr lang="fr-FR" sz="1400" dirty="0" err="1"/>
              <a:t>great</a:t>
            </a:r>
            <a:r>
              <a:rPr lang="fr-FR" sz="1400" dirty="0"/>
              <a:t> </a:t>
            </a:r>
            <a:r>
              <a:rPr lang="fr-FR" sz="1400" dirty="0" err="1"/>
              <a:t>number</a:t>
            </a:r>
            <a:r>
              <a:rPr lang="fr-FR" sz="1400" dirty="0"/>
              <a:t> of compounds </a:t>
            </a:r>
            <a:r>
              <a:rPr lang="fr-FR" sz="1400" dirty="0" err="1"/>
              <a:t>with</a:t>
            </a:r>
            <a:r>
              <a:rPr lang="fr-FR" sz="1400" dirty="0"/>
              <a:t> </a:t>
            </a:r>
            <a:r>
              <a:rPr lang="fr-FR" sz="1400" dirty="0" err="1"/>
              <a:t>many</a:t>
            </a:r>
            <a:r>
              <a:rPr lang="fr-FR" sz="1400" dirty="0"/>
              <a:t> </a:t>
            </a:r>
            <a:r>
              <a:rPr lang="fr-FR" sz="1400" dirty="0" err="1"/>
              <a:t>carbons</a:t>
            </a:r>
            <a:r>
              <a:rPr lang="fr-FR" sz="1400" dirty="0"/>
              <a:t> (combination of millions of signal </a:t>
            </a:r>
            <a:r>
              <a:rPr lang="fr-FR" sz="1400" dirty="0" err="1"/>
              <a:t>peaks</a:t>
            </a:r>
            <a:r>
              <a:rPr lang="fr-FR" sz="1400" dirty="0"/>
              <a:t>). As the UCM correspond to </a:t>
            </a:r>
            <a:r>
              <a:rPr lang="fr-FR" sz="1400" dirty="0" err="1"/>
              <a:t>heavy</a:t>
            </a:r>
            <a:r>
              <a:rPr lang="fr-FR" sz="1400" dirty="0"/>
              <a:t> compounds, UCM </a:t>
            </a:r>
            <a:r>
              <a:rPr lang="fr-FR" sz="1400" dirty="0" err="1"/>
              <a:t>should</a:t>
            </a:r>
            <a:r>
              <a:rPr lang="fr-FR" sz="1400" dirty="0"/>
              <a:t> correspond to </a:t>
            </a:r>
            <a:r>
              <a:rPr lang="fr-FR" sz="1400" dirty="0" err="1"/>
              <a:t>less</a:t>
            </a:r>
            <a:r>
              <a:rPr lang="fr-FR" sz="1400" dirty="0"/>
              <a:t> volatile part of </a:t>
            </a:r>
            <a:r>
              <a:rPr lang="fr-FR" sz="1400" dirty="0" err="1"/>
              <a:t>emissions</a:t>
            </a:r>
            <a:r>
              <a:rPr lang="fr-FR" sz="1400" dirty="0"/>
              <a:t>.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76BE9E3-5411-92DD-65A9-255E642E1F19}"/>
              </a:ext>
            </a:extLst>
          </p:cNvPr>
          <p:cNvSpPr txBox="1"/>
          <p:nvPr/>
        </p:nvSpPr>
        <p:spPr>
          <a:xfrm>
            <a:off x="321997" y="3382222"/>
            <a:ext cx="534032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A few </a:t>
            </a:r>
            <a:r>
              <a:rPr lang="fr-FR" sz="1400" dirty="0" err="1"/>
              <a:t>studies</a:t>
            </a:r>
            <a:r>
              <a:rPr lang="fr-FR" sz="1400" dirty="0"/>
              <a:t> on </a:t>
            </a:r>
            <a:r>
              <a:rPr lang="fr-FR" sz="1400" b="1" dirty="0" err="1"/>
              <a:t>European</a:t>
            </a:r>
            <a:r>
              <a:rPr lang="fr-FR" sz="1400" b="1" dirty="0"/>
              <a:t> </a:t>
            </a:r>
            <a:r>
              <a:rPr lang="fr-FR" sz="1400" b="1" dirty="0" err="1"/>
              <a:t>passenger</a:t>
            </a:r>
            <a:r>
              <a:rPr lang="fr-FR" sz="1400" b="1" dirty="0"/>
              <a:t> </a:t>
            </a:r>
            <a:r>
              <a:rPr lang="fr-FR" sz="1400" dirty="0"/>
              <a:t>cars </a:t>
            </a:r>
            <a:r>
              <a:rPr lang="fr-FR" sz="1400" dirty="0" err="1"/>
              <a:t>suggests</a:t>
            </a:r>
            <a:r>
              <a:rPr lang="fr-FR" sz="1400" dirty="0"/>
              <a:t> </a:t>
            </a:r>
            <a:r>
              <a:rPr lang="fr-FR" sz="1400" dirty="0" err="1"/>
              <a:t>relatively</a:t>
            </a:r>
            <a:r>
              <a:rPr lang="fr-FR" sz="1400" dirty="0"/>
              <a:t> </a:t>
            </a:r>
            <a:r>
              <a:rPr lang="fr-FR" sz="1400" dirty="0" err="1"/>
              <a:t>low</a:t>
            </a:r>
            <a:r>
              <a:rPr lang="fr-FR" sz="1400" dirty="0"/>
              <a:t> </a:t>
            </a:r>
            <a:r>
              <a:rPr lang="fr-FR" sz="1400" dirty="0" err="1"/>
              <a:t>amount</a:t>
            </a:r>
            <a:r>
              <a:rPr lang="fr-FR" sz="1400" dirty="0"/>
              <a:t> of IVOC </a:t>
            </a:r>
            <a:r>
              <a:rPr lang="fr-FR" sz="1400" dirty="0" err="1"/>
              <a:t>from</a:t>
            </a:r>
            <a:r>
              <a:rPr lang="fr-FR" sz="1400" dirty="0"/>
              <a:t> </a:t>
            </a:r>
            <a:r>
              <a:rPr lang="fr-FR" sz="1400" dirty="0" err="1"/>
              <a:t>european</a:t>
            </a:r>
            <a:r>
              <a:rPr lang="fr-FR" sz="1400" dirty="0"/>
              <a:t> </a:t>
            </a:r>
            <a:r>
              <a:rPr lang="fr-FR" sz="1400" dirty="0" err="1"/>
              <a:t>passenger</a:t>
            </a:r>
            <a:r>
              <a:rPr lang="fr-FR" sz="1400" dirty="0"/>
              <a:t> cars (&lt;10% of road-transport NMVOC </a:t>
            </a:r>
            <a:r>
              <a:rPr lang="fr-FR" sz="1400" dirty="0" err="1"/>
              <a:t>emissions</a:t>
            </a:r>
            <a:r>
              <a:rPr lang="fr-FR" sz="1400" dirty="0"/>
              <a:t>)</a:t>
            </a:r>
          </a:p>
          <a:p>
            <a:endParaRPr lang="fr-FR" sz="1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b="1" dirty="0" err="1"/>
              <a:t>Residential</a:t>
            </a:r>
            <a:r>
              <a:rPr lang="fr-FR" sz="1400" b="1" dirty="0"/>
              <a:t> Wood Burning</a:t>
            </a:r>
            <a:r>
              <a:rPr lang="fr-FR" sz="1400" dirty="0"/>
              <a:t>: Very large IVOC </a:t>
            </a:r>
            <a:r>
              <a:rPr lang="fr-FR" sz="1400" dirty="0" err="1"/>
              <a:t>emissions</a:t>
            </a:r>
            <a:r>
              <a:rPr lang="fr-FR" sz="1400" dirty="0"/>
              <a:t> have been </a:t>
            </a:r>
            <a:r>
              <a:rPr lang="fr-FR" sz="1400" dirty="0" err="1"/>
              <a:t>reported</a:t>
            </a:r>
            <a:r>
              <a:rPr lang="fr-FR" sz="1400" dirty="0"/>
              <a:t> by </a:t>
            </a:r>
            <a:r>
              <a:rPr lang="fr-FR" sz="1400" dirty="0" err="1"/>
              <a:t>several</a:t>
            </a:r>
            <a:r>
              <a:rPr lang="fr-FR" sz="1400" dirty="0"/>
              <a:t> </a:t>
            </a:r>
            <a:r>
              <a:rPr lang="fr-FR" sz="1400" dirty="0" err="1"/>
              <a:t>studies</a:t>
            </a:r>
            <a:r>
              <a:rPr lang="fr-FR" sz="1400" dirty="0"/>
              <a:t> </a:t>
            </a:r>
            <a:r>
              <a:rPr lang="fr-FR" sz="1400" dirty="0" err="1"/>
              <a:t>with</a:t>
            </a:r>
            <a:r>
              <a:rPr lang="fr-FR" sz="1400" dirty="0"/>
              <a:t> IVOC/POA (</a:t>
            </a:r>
            <a:r>
              <a:rPr lang="fr-FR" sz="1400" dirty="0" err="1"/>
              <a:t>including</a:t>
            </a:r>
            <a:r>
              <a:rPr lang="fr-FR" sz="1400" dirty="0"/>
              <a:t> condensables) ratio </a:t>
            </a:r>
            <a:r>
              <a:rPr lang="fr-FR" sz="1400" dirty="0" err="1"/>
              <a:t>between</a:t>
            </a:r>
            <a:r>
              <a:rPr lang="fr-FR" sz="1400" dirty="0"/>
              <a:t> 2 and 5 </a:t>
            </a:r>
          </a:p>
          <a:p>
            <a:endParaRPr lang="fr-FR" sz="14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66EA944F-652F-CBC5-5CFC-338F10D22B49}"/>
              </a:ext>
            </a:extLst>
          </p:cNvPr>
          <p:cNvSpPr txBox="1"/>
          <p:nvPr/>
        </p:nvSpPr>
        <p:spPr>
          <a:xfrm>
            <a:off x="6874695" y="3586409"/>
            <a:ext cx="1244192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fr-FR" sz="1200" i="1" dirty="0"/>
              <a:t>Sinha et al. (2023)</a:t>
            </a:r>
            <a:endParaRPr kumimoji="0" lang="fr-FR" sz="1200" b="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321975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8A6A9-598B-DFE6-CE2A-A0BA76320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68F659E5-8A6C-16B2-F04D-4D303921E9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0CA499-AAE0-4882-B4EE-8ED527D962E3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A365692-023C-3B76-1D52-B1D272F4BEC9}"/>
              </a:ext>
            </a:extLst>
          </p:cNvPr>
          <p:cNvSpPr txBox="1"/>
          <p:nvPr/>
        </p:nvSpPr>
        <p:spPr>
          <a:xfrm>
            <a:off x="1866561" y="194902"/>
            <a:ext cx="67324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Marianne" panose="02000000000000000000" pitchFamily="50" charset="0"/>
                <a:cs typeface="Arial" panose="020B0604020202020204" pitchFamily="34" charset="0"/>
              </a:rPr>
              <a:t>Considering IVOC from FF and BB sources (CAMAERA WP8)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4C490DE-871D-84FC-0814-A37A16AB3B56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CD57298C-7045-5D4C-4CBB-4D69A80CF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8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CB970D0-3EE0-0978-5719-0AC4A30CEC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3842" y="767843"/>
            <a:ext cx="3202081" cy="237984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1611307-35DB-D5DC-E1CA-C6107C1DE103}"/>
              </a:ext>
            </a:extLst>
          </p:cNvPr>
          <p:cNvSpPr txBox="1"/>
          <p:nvPr/>
        </p:nvSpPr>
        <p:spPr>
          <a:xfrm>
            <a:off x="6167964" y="533456"/>
            <a:ext cx="25338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/>
              <a:t>Average</a:t>
            </a:r>
            <a:r>
              <a:rPr lang="fr-FR" sz="1600" dirty="0"/>
              <a:t> </a:t>
            </a:r>
            <a:r>
              <a:rPr lang="fr-FR" sz="1600" dirty="0" err="1"/>
              <a:t>winter</a:t>
            </a:r>
            <a:r>
              <a:rPr lang="fr-FR" sz="1600" dirty="0"/>
              <a:t> diurnal cycle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5E4B355-73E9-1BAE-A81B-BDA57F8D2A34}"/>
              </a:ext>
            </a:extLst>
          </p:cNvPr>
          <p:cNvSpPr txBox="1"/>
          <p:nvPr/>
        </p:nvSpPr>
        <p:spPr>
          <a:xfrm rot="16200000">
            <a:off x="5221110" y="1865133"/>
            <a:ext cx="12254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/>
              <a:t>total OA (µg/m</a:t>
            </a:r>
            <a:r>
              <a:rPr lang="fr-FR" sz="1200" baseline="30000" dirty="0"/>
              <a:t>3</a:t>
            </a:r>
            <a:r>
              <a:rPr lang="fr-FR" sz="1200" dirty="0"/>
              <a:t>)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FD4AC9-3498-433E-ABE5-EBB9FF5093A4}"/>
              </a:ext>
            </a:extLst>
          </p:cNvPr>
          <p:cNvSpPr txBox="1"/>
          <p:nvPr/>
        </p:nvSpPr>
        <p:spPr>
          <a:xfrm>
            <a:off x="223496" y="842746"/>
            <a:ext cx="547184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Use of the standard VBS approach proposed by Ciarelli et al. (2017) based on chamber studies on oxidation of wood burning emissions by OH: IVOC/POA ratio of 4.75 for BB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VBS with IVOC/NMVOC ratio of 0.1 for FF</a:t>
            </a:r>
          </a:p>
          <a:p>
            <a:pPr marL="342900" indent="-342900"/>
            <a:endParaRPr lang="en-US" sz="1400" dirty="0"/>
          </a:p>
          <a:p>
            <a:r>
              <a:rPr lang="en-US" sz="1400" dirty="0"/>
              <a:t>→ Only limited changes…</a:t>
            </a:r>
          </a:p>
          <a:p>
            <a:endParaRPr lang="fr-FR" sz="1400" dirty="0"/>
          </a:p>
          <a:p>
            <a:r>
              <a:rPr lang="fr-FR" sz="1400" b="1" dirty="0">
                <a:solidFill>
                  <a:srgbClr val="FF0000"/>
                </a:solidFill>
              </a:rPr>
              <a:t>→ Are key IVOC and SVOC </a:t>
            </a:r>
            <a:r>
              <a:rPr lang="fr-FR" sz="1400" b="1" dirty="0" err="1">
                <a:solidFill>
                  <a:srgbClr val="FF0000"/>
                </a:solidFill>
              </a:rPr>
              <a:t>oxidation</a:t>
            </a:r>
            <a:r>
              <a:rPr lang="fr-FR" sz="1400" b="1" dirty="0">
                <a:solidFill>
                  <a:srgbClr val="FF0000"/>
                </a:solidFill>
              </a:rPr>
              <a:t> </a:t>
            </a:r>
            <a:r>
              <a:rPr lang="fr-FR" sz="1400" b="1" dirty="0" err="1">
                <a:solidFill>
                  <a:srgbClr val="FF0000"/>
                </a:solidFill>
              </a:rPr>
              <a:t>pathways</a:t>
            </a:r>
            <a:r>
              <a:rPr lang="fr-FR" sz="1400" b="1" dirty="0">
                <a:solidFill>
                  <a:srgbClr val="FF0000"/>
                </a:solidFill>
              </a:rPr>
              <a:t> </a:t>
            </a:r>
            <a:r>
              <a:rPr lang="fr-FR" sz="1400" b="1" dirty="0" err="1">
                <a:solidFill>
                  <a:srgbClr val="FF0000"/>
                </a:solidFill>
              </a:rPr>
              <a:t>missing</a:t>
            </a:r>
            <a:r>
              <a:rPr lang="fr-FR" sz="1400" b="1" dirty="0">
                <a:solidFill>
                  <a:srgbClr val="FF0000"/>
                </a:solidFill>
              </a:rPr>
              <a:t> </a:t>
            </a:r>
            <a:r>
              <a:rPr lang="fr-FR" sz="1400" b="1" dirty="0" err="1">
                <a:solidFill>
                  <a:srgbClr val="FF0000"/>
                </a:solidFill>
              </a:rPr>
              <a:t>from</a:t>
            </a:r>
            <a:r>
              <a:rPr lang="fr-FR" sz="1400" b="1" dirty="0">
                <a:solidFill>
                  <a:srgbClr val="FF0000"/>
                </a:solidFill>
              </a:rPr>
              <a:t> the model? </a:t>
            </a:r>
            <a:endParaRPr lang="en-US" sz="16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84F0E1B-4DCA-1C42-13EA-F4EB47D1CE47}"/>
              </a:ext>
            </a:extLst>
          </p:cNvPr>
          <p:cNvSpPr txBox="1"/>
          <p:nvPr/>
        </p:nvSpPr>
        <p:spPr>
          <a:xfrm>
            <a:off x="6764603" y="4031730"/>
            <a:ext cx="1543965" cy="738664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defTabSz="415868" hangingPunct="0"/>
            <a:r>
              <a:rPr lang="en-US" sz="1400" b="1" dirty="0">
                <a:solidFill>
                  <a:srgbClr val="FF0000"/>
                </a:solidFill>
                <a:sym typeface="Calibri"/>
              </a:rPr>
              <a:t>→ More complex mechanisms are needed to answer</a:t>
            </a:r>
            <a:endParaRPr lang="en-US" sz="1400" b="1" noProof="0" dirty="0">
              <a:solidFill>
                <a:srgbClr val="FF0000"/>
              </a:solidFill>
              <a:sym typeface="Calibri"/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82F82A09-D071-AEC8-8914-937AF569A9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t="33564" r="48966" b="-432"/>
          <a:stretch>
            <a:fillRect/>
          </a:stretch>
        </p:blipFill>
        <p:spPr>
          <a:xfrm>
            <a:off x="449129" y="3084287"/>
            <a:ext cx="1170316" cy="2166331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2810EB56-E870-3907-3C9E-2EDCF5F96837}"/>
              </a:ext>
            </a:extLst>
          </p:cNvPr>
          <p:cNvSpPr txBox="1"/>
          <p:nvPr/>
        </p:nvSpPr>
        <p:spPr>
          <a:xfrm>
            <a:off x="1920173" y="3299012"/>
            <a:ext cx="5006531" cy="307777"/>
          </a:xfrm>
          <a:prstGeom prst="roundRect">
            <a:avLst>
              <a:gd name="adj" fmla="val 0"/>
            </a:avLst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defTabSz="415868" hangingPunct="0"/>
            <a:r>
              <a:rPr lang="en-US" sz="1400" b="1" dirty="0">
                <a:solidFill>
                  <a:srgbClr val="FF0000"/>
                </a:solidFill>
              </a:rPr>
              <a:t>→ Are model species being assigned correctly to PMF factors?</a:t>
            </a:r>
            <a:endParaRPr lang="en-US" sz="1400" b="1" noProof="0" dirty="0">
              <a:solidFill>
                <a:srgbClr val="FF0000"/>
              </a:solidFill>
              <a:sym typeface="Calibri"/>
            </a:endParaRPr>
          </a:p>
        </p:txBody>
      </p: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0C8AD9DF-D221-195F-9CC2-7673B8BE32F7}"/>
              </a:ext>
            </a:extLst>
          </p:cNvPr>
          <p:cNvGrpSpPr/>
          <p:nvPr/>
        </p:nvGrpSpPr>
        <p:grpSpPr>
          <a:xfrm>
            <a:off x="2151396" y="3452900"/>
            <a:ext cx="4243357" cy="2800865"/>
            <a:chOff x="2151396" y="3452900"/>
            <a:chExt cx="4243357" cy="2800865"/>
          </a:xfrm>
        </p:grpSpPr>
        <p:grpSp>
          <p:nvGrpSpPr>
            <p:cNvPr id="37" name="Groupe 36">
              <a:extLst>
                <a:ext uri="{FF2B5EF4-FFF2-40B4-BE49-F238E27FC236}">
                  <a16:creationId xmlns:a16="http://schemas.microsoft.com/office/drawing/2014/main" id="{DC979EFF-62F2-B271-FE3D-DF246071011D}"/>
                </a:ext>
              </a:extLst>
            </p:cNvPr>
            <p:cNvGrpSpPr/>
            <p:nvPr/>
          </p:nvGrpSpPr>
          <p:grpSpPr>
            <a:xfrm>
              <a:off x="2151396" y="3452900"/>
              <a:ext cx="4243357" cy="2800865"/>
              <a:chOff x="2790434" y="3383438"/>
              <a:chExt cx="4243357" cy="2800865"/>
            </a:xfrm>
          </p:grpSpPr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F6699CBE-69F4-DCC4-9524-D4515D5B9A11}"/>
                  </a:ext>
                </a:extLst>
              </p:cNvPr>
              <p:cNvGrpSpPr/>
              <p:nvPr/>
            </p:nvGrpSpPr>
            <p:grpSpPr>
              <a:xfrm>
                <a:off x="2790434" y="3563232"/>
                <a:ext cx="4243357" cy="1521736"/>
                <a:chOff x="2790434" y="3563232"/>
                <a:chExt cx="4243357" cy="1521736"/>
              </a:xfrm>
            </p:grpSpPr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E229020-77DB-D82B-2530-485D46CC9C27}"/>
                    </a:ext>
                  </a:extLst>
                </p:cNvPr>
                <p:cNvSpPr/>
                <p:nvPr/>
              </p:nvSpPr>
              <p:spPr>
                <a:xfrm>
                  <a:off x="2790434" y="3563232"/>
                  <a:ext cx="4243357" cy="1521736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noProof="0" dirty="0"/>
                </a:p>
              </p:txBody>
            </p:sp>
            <p:sp>
              <p:nvSpPr>
                <p:cNvPr id="26" name="Rectangle : coins arrondis 25">
                  <a:extLst>
                    <a:ext uri="{FF2B5EF4-FFF2-40B4-BE49-F238E27FC236}">
                      <a16:creationId xmlns:a16="http://schemas.microsoft.com/office/drawing/2014/main" id="{561098C7-5D28-0F5C-0C3A-6CB707682253}"/>
                    </a:ext>
                  </a:extLst>
                </p:cNvPr>
                <p:cNvSpPr/>
                <p:nvPr/>
              </p:nvSpPr>
              <p:spPr>
                <a:xfrm>
                  <a:off x="3038111" y="3637236"/>
                  <a:ext cx="1796944" cy="565086"/>
                </a:xfrm>
                <a:prstGeom prst="round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</a:rPr>
                    <a:t>POA</a:t>
                  </a:r>
                  <a:br>
                    <a:rPr lang="en-US" sz="1600" noProof="0" dirty="0">
                      <a:solidFill>
                        <a:schemeClr val="tx1"/>
                      </a:solidFill>
                    </a:rPr>
                  </a:br>
                  <a:r>
                    <a:rPr lang="en-US" sz="1400" noProof="0" dirty="0">
                      <a:solidFill>
                        <a:schemeClr val="tx1"/>
                      </a:solidFill>
                    </a:rPr>
                    <a:t>HOA</a:t>
                  </a:r>
                </a:p>
              </p:txBody>
            </p:sp>
            <p:sp>
              <p:nvSpPr>
                <p:cNvPr id="28" name="Rectangle : coins arrondis 27">
                  <a:extLst>
                    <a:ext uri="{FF2B5EF4-FFF2-40B4-BE49-F238E27FC236}">
                      <a16:creationId xmlns:a16="http://schemas.microsoft.com/office/drawing/2014/main" id="{80831951-552E-410B-665A-E2B8C99679A9}"/>
                    </a:ext>
                  </a:extLst>
                </p:cNvPr>
                <p:cNvSpPr/>
                <p:nvPr/>
              </p:nvSpPr>
              <p:spPr>
                <a:xfrm>
                  <a:off x="4912113" y="3635753"/>
                  <a:ext cx="1932191" cy="565086"/>
                </a:xfrm>
                <a:prstGeom prst="round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</a:rPr>
                    <a:t>POA</a:t>
                  </a:r>
                  <a:br>
                    <a:rPr lang="en-US" sz="1600" noProof="0" dirty="0">
                      <a:solidFill>
                        <a:schemeClr val="tx1"/>
                      </a:solidFill>
                    </a:rPr>
                  </a:br>
                  <a:r>
                    <a:rPr lang="en-US" sz="1400" noProof="0" dirty="0">
                      <a:solidFill>
                        <a:schemeClr val="tx1"/>
                      </a:solidFill>
                    </a:rPr>
                    <a:t>BBOA</a:t>
                  </a:r>
                </a:p>
              </p:txBody>
            </p:sp>
            <p:sp>
              <p:nvSpPr>
                <p:cNvPr id="33" name="Rectangle : coins arrondis 32">
                  <a:extLst>
                    <a:ext uri="{FF2B5EF4-FFF2-40B4-BE49-F238E27FC236}">
                      <a16:creationId xmlns:a16="http://schemas.microsoft.com/office/drawing/2014/main" id="{02D698A2-1631-DD13-8F43-371BD4C7409E}"/>
                    </a:ext>
                  </a:extLst>
                </p:cNvPr>
                <p:cNvSpPr/>
                <p:nvPr/>
              </p:nvSpPr>
              <p:spPr>
                <a:xfrm>
                  <a:off x="3595535" y="4452804"/>
                  <a:ext cx="2479040" cy="565086"/>
                </a:xfrm>
                <a:prstGeom prst="roundRect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905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1600" b="1" noProof="0" dirty="0">
                      <a:solidFill>
                        <a:schemeClr val="tx1"/>
                      </a:solidFill>
                    </a:rPr>
                    <a:t>SOA</a:t>
                  </a:r>
                  <a:br>
                    <a:rPr lang="en-US" sz="1600" noProof="0" dirty="0">
                      <a:solidFill>
                        <a:schemeClr val="tx1"/>
                      </a:solidFill>
                    </a:rPr>
                  </a:br>
                  <a:r>
                    <a:rPr lang="en-US" sz="1400" noProof="0" dirty="0">
                      <a:solidFill>
                        <a:schemeClr val="tx1"/>
                      </a:solidFill>
                    </a:rPr>
                    <a:t>OOA</a:t>
                  </a:r>
                </a:p>
              </p:txBody>
            </p:sp>
          </p:grpSp>
          <p:grpSp>
            <p:nvGrpSpPr>
              <p:cNvPr id="29" name="Groupe 28">
                <a:extLst>
                  <a:ext uri="{FF2B5EF4-FFF2-40B4-BE49-F238E27FC236}">
                    <a16:creationId xmlns:a16="http://schemas.microsoft.com/office/drawing/2014/main" id="{E3028556-6F7E-8BE5-4461-F554712763D9}"/>
                  </a:ext>
                </a:extLst>
              </p:cNvPr>
              <p:cNvGrpSpPr/>
              <p:nvPr/>
            </p:nvGrpSpPr>
            <p:grpSpPr>
              <a:xfrm>
                <a:off x="3724412" y="3383438"/>
                <a:ext cx="2297463" cy="2800865"/>
                <a:chOff x="3371549" y="387331"/>
                <a:chExt cx="2297463" cy="2800865"/>
              </a:xfrm>
            </p:grpSpPr>
            <p:sp>
              <p:nvSpPr>
                <p:cNvPr id="30" name="Arc 29">
                  <a:extLst>
                    <a:ext uri="{FF2B5EF4-FFF2-40B4-BE49-F238E27FC236}">
                      <a16:creationId xmlns:a16="http://schemas.microsoft.com/office/drawing/2014/main" id="{9747E1E3-117E-8F09-F164-D0C693891FFA}"/>
                    </a:ext>
                  </a:extLst>
                </p:cNvPr>
                <p:cNvSpPr/>
                <p:nvPr/>
              </p:nvSpPr>
              <p:spPr>
                <a:xfrm rot="18954707">
                  <a:off x="3371549" y="922282"/>
                  <a:ext cx="2297463" cy="2265914"/>
                </a:xfrm>
                <a:prstGeom prst="arc">
                  <a:avLst>
                    <a:gd name="adj1" fmla="val 17396211"/>
                    <a:gd name="adj2" fmla="val 20434789"/>
                  </a:avLst>
                </a:prstGeom>
                <a:ln w="38100">
                  <a:solidFill>
                    <a:srgbClr val="FF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1" name="Arc 30">
                  <a:extLst>
                    <a:ext uri="{FF2B5EF4-FFF2-40B4-BE49-F238E27FC236}">
                      <a16:creationId xmlns:a16="http://schemas.microsoft.com/office/drawing/2014/main" id="{99AB5602-1A10-4501-AB86-79D95A2EBD26}"/>
                    </a:ext>
                  </a:extLst>
                </p:cNvPr>
                <p:cNvSpPr/>
                <p:nvPr/>
              </p:nvSpPr>
              <p:spPr>
                <a:xfrm rot="5594205">
                  <a:off x="4043994" y="406190"/>
                  <a:ext cx="1513988" cy="1476270"/>
                </a:xfrm>
                <a:prstGeom prst="arc">
                  <a:avLst>
                    <a:gd name="adj1" fmla="val 16132672"/>
                    <a:gd name="adj2" fmla="val 21551256"/>
                  </a:avLst>
                </a:prstGeom>
                <a:ln w="38100">
                  <a:solidFill>
                    <a:srgbClr val="FF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2" name="Arc 31">
                  <a:extLst>
                    <a:ext uri="{FF2B5EF4-FFF2-40B4-BE49-F238E27FC236}">
                      <a16:creationId xmlns:a16="http://schemas.microsoft.com/office/drawing/2014/main" id="{6086152B-5044-C31A-732E-9DFE676FE670}"/>
                    </a:ext>
                  </a:extLst>
                </p:cNvPr>
                <p:cNvSpPr/>
                <p:nvPr/>
              </p:nvSpPr>
              <p:spPr>
                <a:xfrm rot="10800000">
                  <a:off x="3506165" y="419176"/>
                  <a:ext cx="1513988" cy="1476270"/>
                </a:xfrm>
                <a:prstGeom prst="arc">
                  <a:avLst>
                    <a:gd name="adj1" fmla="val 16132672"/>
                    <a:gd name="adj2" fmla="val 21551256"/>
                  </a:avLst>
                </a:prstGeom>
                <a:ln w="38100">
                  <a:solidFill>
                    <a:srgbClr val="FF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</p:grpSp>
        <p:sp>
          <p:nvSpPr>
            <p:cNvPr id="38" name="ZoneTexte 37">
              <a:extLst>
                <a:ext uri="{FF2B5EF4-FFF2-40B4-BE49-F238E27FC236}">
                  <a16:creationId xmlns:a16="http://schemas.microsoft.com/office/drawing/2014/main" id="{3D437C46-8C8A-654A-364F-B336B503F8A7}"/>
                </a:ext>
              </a:extLst>
            </p:cNvPr>
            <p:cNvSpPr txBox="1"/>
            <p:nvPr/>
          </p:nvSpPr>
          <p:spPr>
            <a:xfrm>
              <a:off x="4213421" y="3723953"/>
              <a:ext cx="246088" cy="307777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defTabSz="415868" hangingPunct="0"/>
              <a:r>
                <a:rPr lang="en-US" sz="1400" b="1" dirty="0">
                  <a:solidFill>
                    <a:srgbClr val="FF0000"/>
                  </a:solidFill>
                </a:rPr>
                <a:t>?</a:t>
              </a:r>
              <a:endParaRPr lang="en-US" sz="1400" b="1" noProof="0" dirty="0">
                <a:solidFill>
                  <a:srgbClr val="FF0000"/>
                </a:solidFill>
                <a:sym typeface="Calibri"/>
              </a:endParaRPr>
            </a:p>
          </p:txBody>
        </p:sp>
        <p:sp>
          <p:nvSpPr>
            <p:cNvPr id="39" name="ZoneTexte 38">
              <a:extLst>
                <a:ext uri="{FF2B5EF4-FFF2-40B4-BE49-F238E27FC236}">
                  <a16:creationId xmlns:a16="http://schemas.microsoft.com/office/drawing/2014/main" id="{0DFD2FF0-DC38-D2E0-7088-EBD6E2EF4105}"/>
                </a:ext>
              </a:extLst>
            </p:cNvPr>
            <p:cNvSpPr txBox="1"/>
            <p:nvPr/>
          </p:nvSpPr>
          <p:spPr>
            <a:xfrm>
              <a:off x="5007103" y="4693275"/>
              <a:ext cx="246088" cy="307777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defTabSz="415868" hangingPunct="0"/>
              <a:r>
                <a:rPr lang="en-US" sz="1400" b="1" dirty="0">
                  <a:solidFill>
                    <a:srgbClr val="FF0000"/>
                  </a:solidFill>
                </a:rPr>
                <a:t>?</a:t>
              </a:r>
              <a:endParaRPr lang="en-US" sz="1400" b="1" noProof="0" dirty="0">
                <a:solidFill>
                  <a:srgbClr val="FF0000"/>
                </a:solidFill>
                <a:sym typeface="Calibri"/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92E9A4E1-B188-044D-9774-20BBC5898951}"/>
                </a:ext>
              </a:extLst>
            </p:cNvPr>
            <p:cNvSpPr txBox="1"/>
            <p:nvPr/>
          </p:nvSpPr>
          <p:spPr>
            <a:xfrm>
              <a:off x="3213862" y="4634559"/>
              <a:ext cx="246088" cy="307777"/>
            </a:xfrm>
            <a:prstGeom prst="roundRect">
              <a:avLst>
                <a:gd name="adj" fmla="val 0"/>
              </a:avLst>
            </a:prstGeom>
            <a:noFill/>
            <a:ln w="19050">
              <a:noFill/>
            </a:ln>
          </p:spPr>
          <p:txBody>
            <a:bodyPr wrap="square">
              <a:spAutoFit/>
            </a:bodyPr>
            <a:lstStyle/>
            <a:p>
              <a:pPr defTabSz="415868" hangingPunct="0"/>
              <a:r>
                <a:rPr lang="en-US" sz="1400" b="1" dirty="0">
                  <a:solidFill>
                    <a:srgbClr val="FF0000"/>
                  </a:solidFill>
                </a:rPr>
                <a:t>?</a:t>
              </a:r>
              <a:endParaRPr lang="en-US" sz="1400" b="1" noProof="0" dirty="0">
                <a:solidFill>
                  <a:srgbClr val="FF0000"/>
                </a:solidFill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6966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36" grpId="0" animBg="1"/>
      <p:bldP spid="36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8118B-1E73-EC5D-C66F-959AE6CEC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AA5BCE83-0ECD-D891-3AFD-B77DC8DE7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EE7AEF2-0FD0-1E68-65CC-C1A51E40BAF8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68D558FA-7CA4-879A-FE00-8C742A620D65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5C0A9926-BA7E-8E9B-40FD-CFE29F5D8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9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7676A4E-11D8-4C06-0621-B435AC44DF8B}"/>
              </a:ext>
            </a:extLst>
          </p:cNvPr>
          <p:cNvSpPr txBox="1"/>
          <p:nvPr/>
        </p:nvSpPr>
        <p:spPr>
          <a:xfrm>
            <a:off x="1866560" y="194902"/>
            <a:ext cx="6845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Development of a complex deterministic mechanisms for FF OA</a:t>
            </a:r>
          </a:p>
        </p:txBody>
      </p:sp>
      <p:sp>
        <p:nvSpPr>
          <p:cNvPr id="263" name="Tijdelijke aanduiding voor tekst 1">
            <a:extLst>
              <a:ext uri="{FF2B5EF4-FFF2-40B4-BE49-F238E27FC236}">
                <a16:creationId xmlns:a16="http://schemas.microsoft.com/office/drawing/2014/main" id="{ABA55A3A-EFFA-C41B-32D0-9458CDD96562}"/>
              </a:ext>
            </a:extLst>
          </p:cNvPr>
          <p:cNvSpPr txBox="1">
            <a:spLocks/>
          </p:cNvSpPr>
          <p:nvPr/>
        </p:nvSpPr>
        <p:spPr>
          <a:xfrm>
            <a:off x="6291642" y="878564"/>
            <a:ext cx="2624974" cy="402366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b="1" dirty="0"/>
              <a:t>For simulations with </a:t>
            </a:r>
            <a:br>
              <a:rPr lang="en-US" sz="1400" b="1" dirty="0"/>
            </a:br>
            <a:r>
              <a:rPr lang="en-US" sz="1400" b="1" dirty="0"/>
              <a:t>CHIMERE-</a:t>
            </a:r>
            <a:r>
              <a:rPr lang="en-US" sz="1400" b="1" dirty="0" err="1"/>
              <a:t>SSHaerosol</a:t>
            </a:r>
            <a:endParaRPr lang="en-US" sz="1400" b="1" dirty="0"/>
          </a:p>
          <a:p>
            <a:pPr marL="268288" indent="-268288"/>
            <a:r>
              <a:rPr lang="en-US" sz="1200" dirty="0"/>
              <a:t>Emission distribution based on May et al. (2013) Work</a:t>
            </a:r>
          </a:p>
          <a:p>
            <a:pPr marL="268288" indent="-268288"/>
            <a:r>
              <a:rPr lang="en-US" sz="1200" dirty="0"/>
              <a:t>Explicit molecular structures used to calculate properties (non-ideality, solubility, …) </a:t>
            </a:r>
          </a:p>
          <a:p>
            <a:pPr marL="268288" indent="-268288"/>
            <a:r>
              <a:rPr lang="en-US" sz="1200" dirty="0"/>
              <a:t>Chemistry based on SAR from GECKO-A and MCM mechanisms</a:t>
            </a:r>
          </a:p>
          <a:p>
            <a:pPr marL="268288" indent="-268288"/>
            <a:r>
              <a:rPr lang="en-US" sz="1200" dirty="0"/>
              <a:t>OH chemistry representing functionalization, fragmentation or function modification</a:t>
            </a:r>
          </a:p>
          <a:p>
            <a:pPr marL="268288" indent="-268288"/>
            <a:r>
              <a:rPr lang="en-US" sz="1200" dirty="0"/>
              <a:t>RO2 chemistry representing effect of NOx regime or autoxidation on added functions and loss of volatility</a:t>
            </a:r>
          </a:p>
          <a:p>
            <a:pPr marL="268288" indent="-268288"/>
            <a:r>
              <a:rPr lang="en-US" sz="1200" dirty="0"/>
              <a:t>Possibility to represent IVOCs</a:t>
            </a:r>
          </a:p>
          <a:p>
            <a:pPr marL="268288" indent="-268288"/>
            <a:r>
              <a:rPr lang="en-US" sz="1200" dirty="0"/>
              <a:t>Adjustable HOA and OOA separation</a:t>
            </a:r>
            <a:endParaRPr lang="nl-NL" sz="1200" dirty="0"/>
          </a:p>
        </p:txBody>
      </p:sp>
      <p:sp>
        <p:nvSpPr>
          <p:cNvPr id="365" name="ZoneTexte 364">
            <a:extLst>
              <a:ext uri="{FF2B5EF4-FFF2-40B4-BE49-F238E27FC236}">
                <a16:creationId xmlns:a16="http://schemas.microsoft.com/office/drawing/2014/main" id="{6815369F-AE0E-96D8-FF4A-285600CEBF69}"/>
              </a:ext>
            </a:extLst>
          </p:cNvPr>
          <p:cNvSpPr txBox="1"/>
          <p:nvPr/>
        </p:nvSpPr>
        <p:spPr>
          <a:xfrm>
            <a:off x="4197598" y="3507343"/>
            <a:ext cx="1157710" cy="1354215"/>
          </a:xfrm>
          <a:prstGeom prst="rect">
            <a:avLst/>
          </a:prstGeom>
          <a:noFill/>
          <a:ln w="12700" cap="flat">
            <a:solidFill>
              <a:srgbClr val="C0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200" b="1" u="sng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Calibri"/>
              </a:rPr>
              <a:t>Added </a:t>
            </a:r>
            <a:r>
              <a:rPr lang="fr-FR" sz="1200" b="1" u="sng" dirty="0" err="1">
                <a:solidFill>
                  <a:srgbClr val="C00000"/>
                </a:solidFill>
                <a:latin typeface="+mj-lt"/>
                <a:ea typeface="+mj-ea"/>
                <a:cs typeface="+mj-cs"/>
                <a:sym typeface="Calibri"/>
              </a:rPr>
              <a:t>functions</a:t>
            </a:r>
            <a:r>
              <a:rPr lang="fr-FR" sz="1200" b="1" u="sng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Calibri"/>
              </a:rPr>
              <a:t> p</a:t>
            </a:r>
            <a:r>
              <a:rPr kumimoji="0" lang="fr-FR" sz="1200" b="1" i="0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er </a:t>
            </a:r>
            <a:r>
              <a:rPr kumimoji="0" lang="fr-FR" sz="1200" b="1" i="0" u="sng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ox</a:t>
            </a:r>
            <a:r>
              <a:rPr kumimoji="0" lang="fr-FR" sz="1200" b="1" i="0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 </a:t>
            </a:r>
            <a:r>
              <a:rPr kumimoji="0" lang="fr-FR" sz="1200" b="1" i="0" u="sng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Step</a:t>
            </a:r>
            <a:r>
              <a:rPr kumimoji="0" lang="fr-FR" sz="1200" b="1" i="0" u="sng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:</a:t>
            </a:r>
          </a:p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FR" sz="10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20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+ 47% nitrate</a:t>
            </a:r>
          </a:p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FR" sz="1200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Calibri"/>
              </a:rPr>
              <a:t>+ 48% </a:t>
            </a:r>
            <a:r>
              <a:rPr lang="fr-FR" sz="1200" dirty="0" err="1">
                <a:solidFill>
                  <a:srgbClr val="C00000"/>
                </a:solidFill>
                <a:latin typeface="+mj-lt"/>
                <a:ea typeface="+mj-ea"/>
                <a:cs typeface="+mj-cs"/>
                <a:sym typeface="Calibri"/>
              </a:rPr>
              <a:t>alcohol</a:t>
            </a:r>
            <a:endParaRPr lang="fr-FR" sz="1200" dirty="0">
              <a:solidFill>
                <a:srgbClr val="C00000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20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+ 71% </a:t>
            </a:r>
            <a:r>
              <a:rPr kumimoji="0" lang="fr-FR" sz="1200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ket</a:t>
            </a:r>
            <a:r>
              <a:rPr lang="fr-FR" sz="1200" dirty="0" err="1">
                <a:solidFill>
                  <a:srgbClr val="C00000"/>
                </a:solidFill>
                <a:latin typeface="+mj-lt"/>
                <a:ea typeface="+mj-ea"/>
                <a:cs typeface="+mj-cs"/>
                <a:sym typeface="Calibri"/>
              </a:rPr>
              <a:t>one</a:t>
            </a:r>
            <a:endParaRPr lang="fr-FR" sz="1200" dirty="0">
              <a:solidFill>
                <a:srgbClr val="C00000"/>
              </a:solidFill>
              <a:latin typeface="+mj-lt"/>
              <a:ea typeface="+mj-ea"/>
              <a:cs typeface="+mj-cs"/>
              <a:sym typeface="Calibri"/>
            </a:endParaRPr>
          </a:p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20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+ 3% </a:t>
            </a:r>
            <a:r>
              <a:rPr kumimoji="0" lang="fr-FR" sz="1200" i="0" u="none" strike="noStrike" cap="none" spc="0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hydroper</a:t>
            </a:r>
            <a:r>
              <a:rPr kumimoji="0" lang="fr-FR" sz="1200" i="0" u="none" strike="noStrike" cap="none" spc="0" normalizeH="0" baseline="0" dirty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</a:t>
            </a:r>
          </a:p>
        </p:txBody>
      </p:sp>
      <p:grpSp>
        <p:nvGrpSpPr>
          <p:cNvPr id="389" name="Groupe 388">
            <a:extLst>
              <a:ext uri="{FF2B5EF4-FFF2-40B4-BE49-F238E27FC236}">
                <a16:creationId xmlns:a16="http://schemas.microsoft.com/office/drawing/2014/main" id="{39E98D52-0DF4-2F2D-F1A2-BAEBEE4801C0}"/>
              </a:ext>
            </a:extLst>
          </p:cNvPr>
          <p:cNvGrpSpPr/>
          <p:nvPr/>
        </p:nvGrpSpPr>
        <p:grpSpPr>
          <a:xfrm>
            <a:off x="125696" y="693784"/>
            <a:ext cx="5980912" cy="2489308"/>
            <a:chOff x="101204" y="955095"/>
            <a:chExt cx="5980912" cy="2489308"/>
          </a:xfrm>
        </p:grpSpPr>
        <p:pic>
          <p:nvPicPr>
            <p:cNvPr id="388" name="Image 387">
              <a:extLst>
                <a:ext uri="{FF2B5EF4-FFF2-40B4-BE49-F238E27FC236}">
                  <a16:creationId xmlns:a16="http://schemas.microsoft.com/office/drawing/2014/main" id="{E4395A9F-B5B0-92A8-4668-B396EC7C0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04" y="955095"/>
              <a:ext cx="5980912" cy="248930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84" name="ZoneTexte 383">
              <a:extLst>
                <a:ext uri="{FF2B5EF4-FFF2-40B4-BE49-F238E27FC236}">
                  <a16:creationId xmlns:a16="http://schemas.microsoft.com/office/drawing/2014/main" id="{DFC539A8-7430-D7C9-30F0-4F72071C1039}"/>
                </a:ext>
              </a:extLst>
            </p:cNvPr>
            <p:cNvSpPr txBox="1"/>
            <p:nvPr/>
          </p:nvSpPr>
          <p:spPr>
            <a:xfrm>
              <a:off x="3757110" y="955095"/>
              <a:ext cx="2318033" cy="3255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lnSpc>
                  <a:spcPct val="115000"/>
                </a:lnSpc>
                <a:spcAft>
                  <a:spcPts val="800"/>
                </a:spcAft>
                <a:buSzPts val="1000"/>
                <a:tabLst>
                  <a:tab pos="457200" algn="l"/>
                </a:tabLst>
              </a:pPr>
              <a:r>
                <a:rPr lang="en-US" sz="1400" b="1" u="sng" kern="100" dirty="0">
                  <a:effectLst/>
                  <a:ea typeface="Aptos" panose="020B0004020202020204" pitchFamily="34" charset="0"/>
                  <a:cs typeface="Times New Roman" panose="02020603050405020304" pitchFamily="18" charset="0"/>
                </a:rPr>
                <a:t>Fossil Fuel semi-volatile POA</a:t>
              </a:r>
            </a:p>
          </p:txBody>
        </p:sp>
      </p:grpSp>
      <p:graphicFrame>
        <p:nvGraphicFramePr>
          <p:cNvPr id="390" name="Tableau 238">
            <a:extLst>
              <a:ext uri="{FF2B5EF4-FFF2-40B4-BE49-F238E27FC236}">
                <a16:creationId xmlns:a16="http://schemas.microsoft.com/office/drawing/2014/main" id="{6CDE3D48-0041-E5EA-BE1A-3B29FBBD56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857347"/>
              </p:ext>
            </p:extLst>
          </p:nvPr>
        </p:nvGraphicFramePr>
        <p:xfrm>
          <a:off x="373107" y="3218261"/>
          <a:ext cx="2953472" cy="1881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867">
                  <a:extLst>
                    <a:ext uri="{9D8B030D-6E8A-4147-A177-3AD203B41FA5}">
                      <a16:colId xmlns:a16="http://schemas.microsoft.com/office/drawing/2014/main" val="3206226559"/>
                    </a:ext>
                  </a:extLst>
                </a:gridCol>
                <a:gridCol w="963386">
                  <a:extLst>
                    <a:ext uri="{9D8B030D-6E8A-4147-A177-3AD203B41FA5}">
                      <a16:colId xmlns:a16="http://schemas.microsoft.com/office/drawing/2014/main" val="3170013035"/>
                    </a:ext>
                  </a:extLst>
                </a:gridCol>
                <a:gridCol w="710293">
                  <a:extLst>
                    <a:ext uri="{9D8B030D-6E8A-4147-A177-3AD203B41FA5}">
                      <a16:colId xmlns:a16="http://schemas.microsoft.com/office/drawing/2014/main" val="42527164"/>
                    </a:ext>
                  </a:extLst>
                </a:gridCol>
                <a:gridCol w="564926">
                  <a:extLst>
                    <a:ext uri="{9D8B030D-6E8A-4147-A177-3AD203B41FA5}">
                      <a16:colId xmlns:a16="http://schemas.microsoft.com/office/drawing/2014/main" val="4157282857"/>
                    </a:ext>
                  </a:extLst>
                </a:gridCol>
              </a:tblGrid>
              <a:tr h="418708">
                <a:tc>
                  <a:txBody>
                    <a:bodyPr/>
                    <a:lstStyle/>
                    <a:p>
                      <a:pPr algn="l"/>
                      <a:r>
                        <a:rPr lang="fr-FR" sz="1000" err="1"/>
                        <a:t>Volatility</a:t>
                      </a:r>
                      <a:r>
                        <a:rPr lang="fr-FR" sz="1000"/>
                        <a:t> nb.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/>
                        <a:t>Structure (</a:t>
                      </a:r>
                      <a:r>
                        <a:rPr lang="fr-FR" sz="1000" dirty="0" err="1"/>
                        <a:t>linear</a:t>
                      </a:r>
                      <a:r>
                        <a:rPr lang="fr-FR" sz="1000" dirty="0"/>
                        <a:t> </a:t>
                      </a:r>
                      <a:r>
                        <a:rPr lang="fr-FR" sz="1000" dirty="0" err="1"/>
                        <a:t>alkane</a:t>
                      </a:r>
                      <a:r>
                        <a:rPr lang="fr-FR" sz="10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/>
                        <a:t>LOG(</a:t>
                      </a:r>
                      <a:r>
                        <a:rPr lang="fr-FR" sz="1000" err="1"/>
                        <a:t>Psat</a:t>
                      </a:r>
                      <a:r>
                        <a:rPr lang="fr-FR" sz="1000"/>
                        <a:t>) (</a:t>
                      </a:r>
                      <a:r>
                        <a:rPr lang="fr-FR" sz="1000" err="1"/>
                        <a:t>atm</a:t>
                      </a:r>
                      <a:r>
                        <a:rPr lang="fr-FR" sz="100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err="1"/>
                        <a:t>Mw</a:t>
                      </a:r>
                      <a:endParaRPr lang="fr-FR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74073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C10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0645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55449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/>
                        <a:t>C15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006750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C20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850016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C25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63624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C30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1155"/>
                  </a:ext>
                </a:extLst>
              </a:tr>
              <a:tr h="216000">
                <a:tc>
                  <a:txBody>
                    <a:bodyPr/>
                    <a:lstStyle/>
                    <a:p>
                      <a:pPr algn="ctr"/>
                      <a:r>
                        <a:rPr lang="fr-FR" sz="1000" b="0" err="1"/>
                        <a:t>nV</a:t>
                      </a:r>
                      <a:endParaRPr lang="fr-FR" sz="1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C35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599985"/>
                  </a:ext>
                </a:extLst>
              </a:tr>
            </a:tbl>
          </a:graphicData>
        </a:graphic>
      </p:graphicFrame>
      <p:sp>
        <p:nvSpPr>
          <p:cNvPr id="391" name="ZoneTexte 390">
            <a:extLst>
              <a:ext uri="{FF2B5EF4-FFF2-40B4-BE49-F238E27FC236}">
                <a16:creationId xmlns:a16="http://schemas.microsoft.com/office/drawing/2014/main" id="{5772670F-9DC2-5D20-DBB7-545791596815}"/>
              </a:ext>
            </a:extLst>
          </p:cNvPr>
          <p:cNvSpPr txBox="1"/>
          <p:nvPr/>
        </p:nvSpPr>
        <p:spPr>
          <a:xfrm>
            <a:off x="1199257" y="5070225"/>
            <a:ext cx="846447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(-5 /</a:t>
            </a:r>
            <a:r>
              <a:rPr kumimoji="0" lang="fr-FR" sz="1000" b="1" i="0" u="none" strike="noStrike" cap="none" spc="0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ox</a:t>
            </a:r>
            <a:r>
              <a:rPr kumimoji="0" lang="fr-FR" sz="1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 </a:t>
            </a:r>
            <a:r>
              <a:rPr kumimoji="0" lang="fr-FR" sz="1000" b="1" i="0" u="none" strike="noStrike" cap="none" spc="0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Step</a:t>
            </a:r>
            <a:r>
              <a:rPr kumimoji="0" lang="fr-FR" sz="1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)</a:t>
            </a:r>
          </a:p>
        </p:txBody>
      </p:sp>
      <p:sp>
        <p:nvSpPr>
          <p:cNvPr id="392" name="ZoneTexte 391">
            <a:extLst>
              <a:ext uri="{FF2B5EF4-FFF2-40B4-BE49-F238E27FC236}">
                <a16:creationId xmlns:a16="http://schemas.microsoft.com/office/drawing/2014/main" id="{EFDA635D-C007-0454-0DEF-7A060ADF7138}"/>
              </a:ext>
            </a:extLst>
          </p:cNvPr>
          <p:cNvSpPr txBox="1"/>
          <p:nvPr/>
        </p:nvSpPr>
        <p:spPr>
          <a:xfrm>
            <a:off x="2615217" y="5081011"/>
            <a:ext cx="1001869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55449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FR" sz="1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(-20 /</a:t>
            </a:r>
            <a:r>
              <a:rPr kumimoji="0" lang="fr-FR" sz="1000" b="1" i="0" u="none" strike="noStrike" cap="none" spc="0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ox</a:t>
            </a:r>
            <a:r>
              <a:rPr kumimoji="0" lang="fr-FR" sz="1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. </a:t>
            </a:r>
            <a:r>
              <a:rPr kumimoji="0" lang="fr-FR" sz="1000" b="1" i="0" u="none" strike="noStrike" cap="none" spc="0" normalizeH="0" baseline="0" dirty="0" err="1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Step</a:t>
            </a:r>
            <a:r>
              <a:rPr kumimoji="0" lang="fr-FR" sz="1000" b="1" i="0" u="none" strike="noStrike" cap="none" spc="0" normalizeH="0" baseline="0" dirty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166523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033E2D-3777-3A2E-7ADB-1C7FB6B0E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FF92FA6B-8339-7596-F966-395DD3CDED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7B7EDE54-FF4D-9CA5-323C-C8CF4A14AA79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45A9E284-B03E-A79F-7967-858A6FF987DB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F44BD419-B2A3-B844-579A-5394F727B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10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D3010B-1CD3-0E1A-CCB1-12F84DDA6B00}"/>
              </a:ext>
            </a:extLst>
          </p:cNvPr>
          <p:cNvSpPr txBox="1"/>
          <p:nvPr/>
        </p:nvSpPr>
        <p:spPr>
          <a:xfrm>
            <a:off x="1866560" y="194902"/>
            <a:ext cx="6845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Development of a complex deterministic mechanisms for BB OA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7AC02CE-567B-79AB-E9AB-A7F450A18E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215343"/>
            <a:ext cx="3546169" cy="31860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graphicFrame>
        <p:nvGraphicFramePr>
          <p:cNvPr id="7" name="Tableau 238">
            <a:extLst>
              <a:ext uri="{FF2B5EF4-FFF2-40B4-BE49-F238E27FC236}">
                <a16:creationId xmlns:a16="http://schemas.microsoft.com/office/drawing/2014/main" id="{D72213E9-7FD6-6CEC-709B-657AD5C8F1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141085"/>
              </p:ext>
            </p:extLst>
          </p:nvPr>
        </p:nvGraphicFramePr>
        <p:xfrm>
          <a:off x="4052714" y="1847805"/>
          <a:ext cx="1436916" cy="1706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3832">
                  <a:extLst>
                    <a:ext uri="{9D8B030D-6E8A-4147-A177-3AD203B41FA5}">
                      <a16:colId xmlns:a16="http://schemas.microsoft.com/office/drawing/2014/main" val="3206226559"/>
                    </a:ext>
                  </a:extLst>
                </a:gridCol>
                <a:gridCol w="773084">
                  <a:extLst>
                    <a:ext uri="{9D8B030D-6E8A-4147-A177-3AD203B41FA5}">
                      <a16:colId xmlns:a16="http://schemas.microsoft.com/office/drawing/2014/main" val="42527164"/>
                    </a:ext>
                  </a:extLst>
                </a:gridCol>
              </a:tblGrid>
              <a:tr h="183839">
                <a:tc>
                  <a:txBody>
                    <a:bodyPr/>
                    <a:lstStyle/>
                    <a:p>
                      <a:pPr algn="l"/>
                      <a:r>
                        <a:rPr lang="fr-FR" sz="1000" err="1"/>
                        <a:t>Species</a:t>
                      </a:r>
                      <a:endParaRPr lang="fr-FR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000" dirty="0" err="1"/>
                        <a:t>Psat</a:t>
                      </a:r>
                      <a:r>
                        <a:rPr lang="fr-FR" sz="1000" dirty="0"/>
                        <a:t> (</a:t>
                      </a:r>
                      <a:r>
                        <a:rPr lang="fr-FR" sz="1000" dirty="0" err="1"/>
                        <a:t>atm</a:t>
                      </a:r>
                      <a:r>
                        <a:rPr lang="fr-FR" sz="1000" dirty="0"/>
                        <a:t>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574073"/>
                  </a:ext>
                </a:extLst>
              </a:tr>
              <a:tr h="183839"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Ph1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3,2 × 10</a:t>
                      </a:r>
                      <a:r>
                        <a:rPr lang="fr-FR" sz="1000" b="0" baseline="30000"/>
                        <a:t>-6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06450"/>
                  </a:ext>
                </a:extLst>
              </a:tr>
              <a:tr h="183839"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Ph2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3,2 × 10</a:t>
                      </a:r>
                      <a:r>
                        <a:rPr lang="fr-FR" sz="1000" b="0" baseline="30000" dirty="0"/>
                        <a:t>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8006750"/>
                  </a:ext>
                </a:extLst>
              </a:tr>
              <a:tr h="183839">
                <a:tc>
                  <a:txBody>
                    <a:bodyPr/>
                    <a:lstStyle/>
                    <a:p>
                      <a:pPr algn="ctr"/>
                      <a:r>
                        <a:rPr lang="fr-FR" sz="1000" b="0" err="1"/>
                        <a:t>Alkoic</a:t>
                      </a:r>
                      <a:endParaRPr lang="fr-FR" sz="1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10</a:t>
                      </a:r>
                      <a:r>
                        <a:rPr lang="fr-FR" sz="1000" b="0" baseline="30000"/>
                        <a:t>-8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850016"/>
                  </a:ext>
                </a:extLst>
              </a:tr>
              <a:tr h="183839">
                <a:tc>
                  <a:txBody>
                    <a:bodyPr/>
                    <a:lstStyle/>
                    <a:p>
                      <a:pPr algn="ctr"/>
                      <a:r>
                        <a:rPr lang="fr-FR" sz="1000" b="0" err="1"/>
                        <a:t>Levo</a:t>
                      </a:r>
                      <a:endParaRPr lang="fr-FR" sz="1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2,5 × 10</a:t>
                      </a:r>
                      <a:r>
                        <a:rPr lang="fr-FR" sz="1000" b="0" baseline="30000"/>
                        <a:t>-9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863624"/>
                  </a:ext>
                </a:extLst>
              </a:tr>
              <a:tr h="183839">
                <a:tc>
                  <a:txBody>
                    <a:bodyPr/>
                    <a:lstStyle/>
                    <a:p>
                      <a:pPr algn="ctr"/>
                      <a:r>
                        <a:rPr lang="fr-FR" sz="1000" b="0" err="1"/>
                        <a:t>Res</a:t>
                      </a:r>
                      <a:endParaRPr lang="fr-FR" sz="1000" b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10</a:t>
                      </a:r>
                      <a:r>
                        <a:rPr lang="fr-FR" sz="1000" b="0" baseline="30000"/>
                        <a:t>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1155"/>
                  </a:ext>
                </a:extLst>
              </a:tr>
              <a:tr h="183839">
                <a:tc>
                  <a:txBody>
                    <a:bodyPr/>
                    <a:lstStyle/>
                    <a:p>
                      <a:pPr algn="ctr"/>
                      <a:r>
                        <a:rPr lang="fr-FR" sz="1000" b="0"/>
                        <a:t>Sugar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000" b="0" dirty="0"/>
                        <a:t>10</a:t>
                      </a:r>
                      <a:r>
                        <a:rPr lang="fr-FR" sz="1000" b="0" baseline="30000" dirty="0"/>
                        <a:t>-13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599985"/>
                  </a:ext>
                </a:extLst>
              </a:tr>
            </a:tbl>
          </a:graphicData>
        </a:graphic>
      </p:graphicFrame>
      <p:sp>
        <p:nvSpPr>
          <p:cNvPr id="8" name="ZoneTexte 7">
            <a:extLst>
              <a:ext uri="{FF2B5EF4-FFF2-40B4-BE49-F238E27FC236}">
                <a16:creationId xmlns:a16="http://schemas.microsoft.com/office/drawing/2014/main" id="{384BACC8-CBB4-2033-33E2-1CE53A08FACF}"/>
              </a:ext>
            </a:extLst>
          </p:cNvPr>
          <p:cNvSpPr txBox="1"/>
          <p:nvPr/>
        </p:nvSpPr>
        <p:spPr>
          <a:xfrm>
            <a:off x="5568043" y="1195971"/>
            <a:ext cx="3404507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Complex mixture of chemically diverse compounds: molecular approach</a:t>
            </a:r>
          </a:p>
          <a:p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 err="1">
                <a:effectLst/>
                <a:ea typeface="Times New Roman" panose="02020603050405020304" pitchFamily="18" charset="0"/>
              </a:rPr>
              <a:t>Speciation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 </a:t>
            </a:r>
            <a:r>
              <a:rPr lang="fr-FR" sz="1400" dirty="0" err="1">
                <a:effectLst/>
                <a:ea typeface="Times New Roman" panose="02020603050405020304" pitchFamily="18" charset="0"/>
              </a:rPr>
              <a:t>based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 on Schauer et al. (2001) and Hatch et al. </a:t>
            </a:r>
            <a:r>
              <a:rPr lang="fr-FR" sz="1400" dirty="0">
                <a:ea typeface="Times New Roman" panose="02020603050405020304" pitchFamily="18" charset="0"/>
              </a:rPr>
              <a:t>(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2018)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400" dirty="0"/>
              <a:t>Distribution </a:t>
            </a:r>
            <a:r>
              <a:rPr lang="fr-FR" sz="1400" dirty="0" err="1"/>
              <a:t>based</a:t>
            </a:r>
            <a:r>
              <a:rPr lang="fr-FR" sz="1400" dirty="0"/>
              <a:t> on May et al. (2013) and </a:t>
            </a:r>
            <a:r>
              <a:rPr lang="fr-FR" sz="1400" dirty="0">
                <a:effectLst/>
                <a:ea typeface="Times New Roman" panose="02020603050405020304" pitchFamily="18" charset="0"/>
              </a:rPr>
              <a:t>Hatch et al. (2018)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effectLst/>
                <a:ea typeface="Times New Roman" panose="02020603050405020304" pitchFamily="18" charset="0"/>
              </a:rPr>
              <a:t>Oxidation based on SAR from GECKO-A, simplified (RO2 chemistry,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effectLst/>
              <a:ea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BBOA and OOA adjustable separation (BBOA only linked to levoglucosan/sugar?)</a:t>
            </a:r>
            <a:endParaRPr lang="nl-NL" sz="14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453F286-F2EF-4183-BD48-F0E803A2F340}"/>
              </a:ext>
            </a:extLst>
          </p:cNvPr>
          <p:cNvSpPr txBox="1"/>
          <p:nvPr/>
        </p:nvSpPr>
        <p:spPr>
          <a:xfrm>
            <a:off x="1673260" y="4495408"/>
            <a:ext cx="729929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→ </a:t>
            </a:r>
            <a:r>
              <a:rPr lang="fr-FR" sz="1400" b="1" dirty="0">
                <a:effectLst/>
                <a:ea typeface="Times New Roman" panose="02020603050405020304" pitchFamily="18" charset="0"/>
              </a:rPr>
              <a:t>Ph1 </a:t>
            </a:r>
            <a:r>
              <a:rPr lang="fr-FR" sz="1400" b="1" dirty="0" err="1">
                <a:effectLst/>
                <a:ea typeface="Times New Roman" panose="02020603050405020304" pitchFamily="18" charset="0"/>
              </a:rPr>
              <a:t>is</a:t>
            </a:r>
            <a:r>
              <a:rPr lang="fr-FR" sz="1400" b="1" dirty="0">
                <a:effectLst/>
                <a:ea typeface="Times New Roman" panose="02020603050405020304" pitchFamily="18" charset="0"/>
              </a:rPr>
              <a:t> IVOC</a:t>
            </a:r>
            <a:endParaRPr lang="fr-FR" sz="1400" dirty="0">
              <a:effectLst/>
              <a:ea typeface="Times New Roman" panose="02020603050405020304" pitchFamily="18" charset="0"/>
            </a:endParaRPr>
          </a:p>
          <a:p>
            <a:r>
              <a:rPr lang="en-US" sz="1400" dirty="0">
                <a:effectLst/>
                <a:ea typeface="Times New Roman" panose="02020603050405020304" pitchFamily="18" charset="0"/>
              </a:rPr>
              <a:t>→ </a:t>
            </a:r>
            <a:r>
              <a:rPr lang="en-US" sz="1400" b="1" dirty="0">
                <a:effectLst/>
                <a:ea typeface="Times New Roman" panose="02020603050405020304" pitchFamily="18" charset="0"/>
              </a:rPr>
              <a:t>Phenols</a:t>
            </a:r>
            <a:r>
              <a:rPr lang="en-US" sz="1400" dirty="0">
                <a:effectLst/>
                <a:ea typeface="Times New Roman" panose="02020603050405020304" pitchFamily="18" charset="0"/>
              </a:rPr>
              <a:t> </a:t>
            </a:r>
            <a:r>
              <a:rPr lang="en-US" sz="1400" b="1" dirty="0">
                <a:effectLst/>
                <a:ea typeface="Times New Roman" panose="02020603050405020304" pitchFamily="18" charset="0"/>
              </a:rPr>
              <a:t>Ph1 and </a:t>
            </a:r>
            <a:r>
              <a:rPr lang="en-US" sz="1400" b="1" dirty="0">
                <a:ea typeface="Times New Roman" panose="02020603050405020304" pitchFamily="18" charset="0"/>
              </a:rPr>
              <a:t>Ph2 can react rapidly and across multiple oxidation steps with NO3.</a:t>
            </a:r>
            <a:endParaRPr lang="en-US" sz="1400" b="1" dirty="0">
              <a:effectLst/>
              <a:ea typeface="Times New Roman" panose="02020603050405020304" pitchFamily="18" charset="0"/>
            </a:endParaRPr>
          </a:p>
          <a:p>
            <a:r>
              <a:rPr lang="en-US" sz="1400" dirty="0"/>
              <a:t>→ </a:t>
            </a:r>
            <a:r>
              <a:rPr lang="en-US" sz="1400" b="1" dirty="0" err="1"/>
              <a:t>Levoglusosan</a:t>
            </a:r>
            <a:r>
              <a:rPr lang="en-US" sz="1400" b="1" dirty="0"/>
              <a:t> oxidation produces more volatile compounds</a:t>
            </a:r>
            <a:endParaRPr lang="nl-NL" sz="14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490CCD5-AF80-5302-FD82-2135BC4C1E31}"/>
              </a:ext>
            </a:extLst>
          </p:cNvPr>
          <p:cNvSpPr txBox="1"/>
          <p:nvPr/>
        </p:nvSpPr>
        <p:spPr>
          <a:xfrm>
            <a:off x="307463" y="836710"/>
            <a:ext cx="3064326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1400" b="1" u="sng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Biomass Burning semi-volatile POA</a:t>
            </a:r>
          </a:p>
        </p:txBody>
      </p:sp>
    </p:spTree>
    <p:extLst>
      <p:ext uri="{BB962C8B-B14F-4D97-AF65-F5344CB8AC3E}">
        <p14:creationId xmlns:p14="http://schemas.microsoft.com/office/powerpoint/2010/main" val="1263885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BD785-2E06-0FE3-75E1-15F46335F6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B6619B9D-37BD-9617-0950-48EEC564D6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EE20EAE9-C63D-8AB9-37D5-5770D6AFB4A2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9DF0501E-6D4F-B45C-05CF-8CA97AA373EC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 err="1">
                <a:latin typeface="Marianne" panose="02000000000000000000" pitchFamily="50" charset="0"/>
                <a:cs typeface="Arial" panose="020B0604020202020204" pitchFamily="34" charset="0"/>
              </a:rPr>
              <a:t>Lastest</a:t>
            </a:r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 IVOC test results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8A69FB89-04B7-87FB-278A-5C39435746FD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7B327EC9-22F2-26CF-F1AD-60EF7620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11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51A4C1A9-CA57-2B16-CA83-5E4F65EC25AA}"/>
              </a:ext>
            </a:extLst>
          </p:cNvPr>
          <p:cNvSpPr txBox="1"/>
          <p:nvPr/>
        </p:nvSpPr>
        <p:spPr>
          <a:xfrm rot="16200000">
            <a:off x="-127624" y="3452239"/>
            <a:ext cx="1104403" cy="253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415868" hangingPunct="0"/>
            <a:r>
              <a:rPr lang="fr-FR" sz="12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Total OA (µg/m</a:t>
            </a:r>
            <a:r>
              <a:rPr lang="fr-FR" sz="1200" baseline="300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3</a:t>
            </a:r>
            <a:r>
              <a:rPr lang="fr-FR" sz="120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)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0C9C9C-24C5-F592-0718-747CCD9D136E}"/>
              </a:ext>
            </a:extLst>
          </p:cNvPr>
          <p:cNvSpPr txBox="1"/>
          <p:nvPr/>
        </p:nvSpPr>
        <p:spPr>
          <a:xfrm>
            <a:off x="1452824" y="4755603"/>
            <a:ext cx="1151082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415868" hangingPunct="0"/>
            <a:r>
              <a:rPr lang="fr-FR" sz="135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Hour </a:t>
            </a:r>
            <a:r>
              <a:rPr lang="fr-FR" sz="12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of</a:t>
            </a:r>
            <a:r>
              <a:rPr lang="fr-FR" sz="1350" dirty="0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 the </a:t>
            </a:r>
            <a:r>
              <a:rPr lang="fr-FR" sz="1350" dirty="0" err="1">
                <a:solidFill>
                  <a:srgbClr val="000000"/>
                </a:solidFill>
                <a:latin typeface="+mj-lt"/>
                <a:ea typeface="+mj-ea"/>
                <a:cs typeface="+mj-cs"/>
                <a:sym typeface="Calibri"/>
              </a:rPr>
              <a:t>day</a:t>
            </a:r>
            <a:endParaRPr lang="fr-FR" sz="1350" dirty="0">
              <a:solidFill>
                <a:srgbClr val="000000"/>
              </a:solidFill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4835101-EF46-A1A1-51E8-326DFA5A79A7}"/>
              </a:ext>
            </a:extLst>
          </p:cNvPr>
          <p:cNvSpPr txBox="1"/>
          <p:nvPr/>
        </p:nvSpPr>
        <p:spPr>
          <a:xfrm flipH="1">
            <a:off x="4109558" y="3494660"/>
            <a:ext cx="4187667" cy="500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415868" hangingPunct="0"/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→ Strong concentrations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increase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are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observed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at night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while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concentrations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remain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too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low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during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daytime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. </a:t>
            </a:r>
            <a:endParaRPr lang="fr-FR" sz="1400" b="1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2427B1A2-24C8-B4D0-ED22-BE220F52FD0F}"/>
              </a:ext>
            </a:extLst>
          </p:cNvPr>
          <p:cNvGrpSpPr/>
          <p:nvPr/>
        </p:nvGrpSpPr>
        <p:grpSpPr>
          <a:xfrm>
            <a:off x="4596385" y="2855018"/>
            <a:ext cx="3140750" cy="362955"/>
            <a:chOff x="4459915" y="2453147"/>
            <a:chExt cx="3140750" cy="362955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8B0EEBB-74DB-1C1E-A24F-E91BC919DEE9}"/>
                </a:ext>
              </a:extLst>
            </p:cNvPr>
            <p:cNvSpPr txBox="1"/>
            <p:nvPr/>
          </p:nvSpPr>
          <p:spPr>
            <a:xfrm>
              <a:off x="4459915" y="2571750"/>
              <a:ext cx="292313" cy="2443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8382" tIns="48382" rIns="48382" bIns="48382" numCol="1" spcCol="38100" rtlCol="0" anchor="t">
              <a:spAutoFit/>
            </a:bodyPr>
            <a:lstStyle/>
            <a:p>
              <a:pPr algn="ctr" defTabSz="586790">
                <a:defRPr/>
              </a:pPr>
              <a:r>
                <a:rPr lang="fr-FR" sz="953" b="1" dirty="0">
                  <a:latin typeface="Calibri"/>
                  <a:ea typeface="Calibri"/>
                  <a:cs typeface="Calibri"/>
                </a:rPr>
                <a:t>Ph1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F483FFB-D682-0299-34BD-18F2F69959B2}"/>
                </a:ext>
              </a:extLst>
            </p:cNvPr>
            <p:cNvSpPr txBox="1"/>
            <p:nvPr/>
          </p:nvSpPr>
          <p:spPr>
            <a:xfrm>
              <a:off x="5685844" y="2571751"/>
              <a:ext cx="345928" cy="228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8382" tIns="48382" rIns="48382" bIns="48382" numCol="1" spcCol="38100" rtlCol="0" anchor="t">
              <a:spAutoFit/>
            </a:bodyPr>
            <a:lstStyle/>
            <a:p>
              <a:pPr algn="ctr" defTabSz="586790">
                <a:defRPr/>
              </a:pPr>
              <a:r>
                <a:rPr lang="fr-FR" sz="847" b="1" dirty="0">
                  <a:latin typeface="Calibri"/>
                  <a:ea typeface="Calibri"/>
                  <a:cs typeface="Calibri"/>
                </a:rPr>
                <a:t>Ph1N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B65E874B-009C-0C9D-084A-EA575886970C}"/>
                </a:ext>
              </a:extLst>
            </p:cNvPr>
            <p:cNvSpPr txBox="1"/>
            <p:nvPr/>
          </p:nvSpPr>
          <p:spPr>
            <a:xfrm>
              <a:off x="7098709" y="2571751"/>
              <a:ext cx="501956" cy="2280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8382" tIns="48382" rIns="48382" bIns="48382" numCol="1" spcCol="38100" rtlCol="0" anchor="t">
              <a:spAutoFit/>
            </a:bodyPr>
            <a:lstStyle/>
            <a:p>
              <a:pPr algn="ctr" defTabSz="586790">
                <a:defRPr/>
              </a:pPr>
              <a:r>
                <a:rPr lang="fr-FR" sz="847" b="1" dirty="0">
                  <a:latin typeface="Calibri"/>
                  <a:ea typeface="Calibri"/>
                  <a:cs typeface="Calibri"/>
                </a:rPr>
                <a:t>Ph1NN</a:t>
              </a:r>
            </a:p>
          </p:txBody>
        </p:sp>
        <p:cxnSp>
          <p:nvCxnSpPr>
            <p:cNvPr id="12" name="Connecteur droit avec flèche 11">
              <a:extLst>
                <a:ext uri="{FF2B5EF4-FFF2-40B4-BE49-F238E27FC236}">
                  <a16:creationId xmlns:a16="http://schemas.microsoft.com/office/drawing/2014/main" id="{4C2D1E86-AF04-ABEF-DE67-4FECC325CEDD}"/>
                </a:ext>
              </a:extLst>
            </p:cNvPr>
            <p:cNvCxnSpPr>
              <a:cxnSpLocks/>
              <a:endCxn id="10" idx="1"/>
            </p:cNvCxnSpPr>
            <p:nvPr/>
          </p:nvCxnSpPr>
          <p:spPr>
            <a:xfrm flipV="1">
              <a:off x="4749129" y="2685784"/>
              <a:ext cx="936715" cy="8110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>
              <a:extLst>
                <a:ext uri="{FF2B5EF4-FFF2-40B4-BE49-F238E27FC236}">
                  <a16:creationId xmlns:a16="http://schemas.microsoft.com/office/drawing/2014/main" id="{DB118C36-3C91-96C5-7974-E6BCD2CE72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18838" y="2693894"/>
              <a:ext cx="936716" cy="8127"/>
            </a:xfrm>
            <a:prstGeom prst="straightConnector1">
              <a:avLst/>
            </a:prstGeom>
            <a:ln w="12700">
              <a:solidFill>
                <a:srgbClr val="00B05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55B9239B-3AE7-6E38-A10A-1504C3567DB6}"/>
                </a:ext>
              </a:extLst>
            </p:cNvPr>
            <p:cNvSpPr txBox="1"/>
            <p:nvPr/>
          </p:nvSpPr>
          <p:spPr>
            <a:xfrm>
              <a:off x="5005311" y="2453147"/>
              <a:ext cx="501956" cy="2605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8382" tIns="48382" rIns="48382" bIns="48382" numCol="1" spcCol="38100" rtlCol="0" anchor="t">
              <a:spAutoFit/>
            </a:bodyPr>
            <a:lstStyle/>
            <a:p>
              <a:pPr defTabSz="586790">
                <a:defRPr/>
              </a:pPr>
              <a:r>
                <a:rPr lang="fr-FR" sz="1058" b="1">
                  <a:solidFill>
                    <a:srgbClr val="00B050"/>
                  </a:solidFill>
                  <a:latin typeface="Calibri"/>
                  <a:ea typeface="Calibri"/>
                  <a:cs typeface="Calibri"/>
                </a:rPr>
                <a:t>+ NO3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40B9D73A-E871-EE13-AC4C-234723EB018C}"/>
                </a:ext>
              </a:extLst>
            </p:cNvPr>
            <p:cNvSpPr txBox="1"/>
            <p:nvPr/>
          </p:nvSpPr>
          <p:spPr>
            <a:xfrm>
              <a:off x="6287455" y="2453147"/>
              <a:ext cx="501956" cy="2605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8382" tIns="48382" rIns="48382" bIns="48382" numCol="1" spcCol="38100" rtlCol="0" anchor="t">
              <a:spAutoFit/>
            </a:bodyPr>
            <a:lstStyle/>
            <a:p>
              <a:pPr defTabSz="586790">
                <a:defRPr/>
              </a:pPr>
              <a:r>
                <a:rPr lang="fr-FR" sz="1058" b="1">
                  <a:solidFill>
                    <a:srgbClr val="00B050"/>
                  </a:solidFill>
                  <a:latin typeface="Calibri"/>
                  <a:ea typeface="Calibri"/>
                  <a:cs typeface="Calibri"/>
                </a:rPr>
                <a:t>+ NO3</a:t>
              </a:r>
            </a:p>
          </p:txBody>
        </p:sp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B5358461-2E57-F7CD-7470-D557F39FA474}"/>
              </a:ext>
            </a:extLst>
          </p:cNvPr>
          <p:cNvSpPr txBox="1"/>
          <p:nvPr/>
        </p:nvSpPr>
        <p:spPr>
          <a:xfrm>
            <a:off x="4109558" y="4336132"/>
            <a:ext cx="4431928" cy="5001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defTabSz="415868" hangingPunct="0"/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→NO</a:t>
            </a:r>
            <a:r>
              <a:rPr lang="fr-FR" sz="1400" b="1" baseline="-250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3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driven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IVOC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chemistry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could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explain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a large fraction   of the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discrepancy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between</a:t>
            </a:r>
            <a:r>
              <a:rPr lang="fr-FR" sz="1400" b="1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 simulations </a:t>
            </a:r>
            <a:r>
              <a:rPr lang="fr-FR" sz="1400" b="1" dirty="0" err="1">
                <a:solidFill>
                  <a:srgbClr val="000000"/>
                </a:solidFill>
                <a:ea typeface="+mj-ea"/>
                <a:cs typeface="+mj-cs"/>
                <a:sym typeface="Calibri"/>
              </a:rPr>
              <a:t>measurements</a:t>
            </a:r>
            <a:endParaRPr lang="fr-FR" sz="1400" b="1" dirty="0">
              <a:solidFill>
                <a:srgbClr val="000000"/>
              </a:solidFill>
              <a:ea typeface="+mj-ea"/>
              <a:cs typeface="+mj-cs"/>
              <a:sym typeface="Calibri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5CCF308-AF96-F377-30FB-BB3AE3DEDE3A}"/>
              </a:ext>
            </a:extLst>
          </p:cNvPr>
          <p:cNvSpPr txBox="1"/>
          <p:nvPr/>
        </p:nvSpPr>
        <p:spPr>
          <a:xfrm>
            <a:off x="1028957" y="2177775"/>
            <a:ext cx="22460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Average</a:t>
            </a:r>
            <a:r>
              <a:rPr lang="fr-FR" sz="1400" dirty="0"/>
              <a:t> </a:t>
            </a:r>
            <a:r>
              <a:rPr lang="fr-FR" sz="1400" dirty="0" err="1"/>
              <a:t>winter</a:t>
            </a:r>
            <a:r>
              <a:rPr lang="fr-FR" sz="1400" dirty="0"/>
              <a:t> diurnal cycle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AE76311-1678-513A-65D3-E6A448BFCE54}"/>
              </a:ext>
            </a:extLst>
          </p:cNvPr>
          <p:cNvSpPr txBox="1"/>
          <p:nvPr/>
        </p:nvSpPr>
        <p:spPr>
          <a:xfrm>
            <a:off x="4397851" y="1942294"/>
            <a:ext cx="39521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/>
              <a:t>Hypothesis</a:t>
            </a:r>
            <a:r>
              <a:rPr lang="fr-FR" sz="1600" dirty="0"/>
              <a:t>: </a:t>
            </a:r>
            <a:r>
              <a:rPr lang="fr-FR" sz="1600" dirty="0" err="1"/>
              <a:t>Phenolic</a:t>
            </a:r>
            <a:r>
              <a:rPr lang="fr-FR" sz="1600" dirty="0"/>
              <a:t> compounds = 30% IVOC</a:t>
            </a:r>
          </a:p>
          <a:p>
            <a:r>
              <a:rPr lang="fr-FR" sz="1600" dirty="0"/>
              <a:t>(10-30% </a:t>
            </a:r>
            <a:r>
              <a:rPr lang="fr-FR" sz="1600" dirty="0" err="1"/>
              <a:t>found</a:t>
            </a:r>
            <a:r>
              <a:rPr lang="fr-FR" sz="1600" dirty="0"/>
              <a:t> in </a:t>
            </a:r>
            <a:r>
              <a:rPr lang="fr-FR" sz="1600" dirty="0" err="1"/>
              <a:t>experimental</a:t>
            </a:r>
            <a:r>
              <a:rPr lang="fr-FR" sz="1600" dirty="0"/>
              <a:t> </a:t>
            </a:r>
            <a:r>
              <a:rPr lang="fr-FR" sz="1600" dirty="0" err="1"/>
              <a:t>studies</a:t>
            </a:r>
            <a:r>
              <a:rPr lang="fr-FR" sz="1600" dirty="0"/>
              <a:t>)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DB410F0-D1AA-142D-CEEE-A7AEE3220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736" y="2437854"/>
            <a:ext cx="3013074" cy="2317749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9B4BDCAC-4A58-51A1-2331-60C93F7D2FFA}"/>
              </a:ext>
            </a:extLst>
          </p:cNvPr>
          <p:cNvSpPr txBox="1"/>
          <p:nvPr/>
        </p:nvSpPr>
        <p:spPr>
          <a:xfrm>
            <a:off x="370768" y="763394"/>
            <a:ext cx="8451235" cy="9310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4289" tIns="34289" rIns="34289" bIns="34289" numCol="1" spcCol="38100" rtlCol="0" anchor="t">
            <a:spAutoFit/>
          </a:bodyPr>
          <a:lstStyle/>
          <a:p>
            <a:pPr marL="342900" indent="-342900"/>
            <a:r>
              <a:rPr lang="fr-FR" sz="1400" dirty="0"/>
              <a:t>Night-time </a:t>
            </a:r>
            <a:r>
              <a:rPr lang="fr-FR" sz="1400" dirty="0" err="1"/>
              <a:t>chemistry</a:t>
            </a:r>
            <a:r>
              <a:rPr lang="fr-FR" sz="1400" dirty="0"/>
              <a:t> </a:t>
            </a:r>
            <a:r>
              <a:rPr lang="fr-FR" sz="1400" dirty="0" err="1"/>
              <a:t>could</a:t>
            </a:r>
            <a:r>
              <a:rPr lang="fr-FR" sz="1400" dirty="0"/>
              <a:t> </a:t>
            </a:r>
            <a:r>
              <a:rPr lang="fr-FR" sz="1400" dirty="0" err="1"/>
              <a:t>be</a:t>
            </a:r>
            <a:r>
              <a:rPr lang="fr-FR" sz="1400" dirty="0"/>
              <a:t> important. Part of compounds </a:t>
            </a:r>
            <a:r>
              <a:rPr lang="fr-FR" sz="1400" dirty="0" err="1"/>
              <a:t>could</a:t>
            </a:r>
            <a:r>
              <a:rPr lang="fr-FR" sz="1400" dirty="0"/>
              <a:t> </a:t>
            </a:r>
            <a:r>
              <a:rPr lang="fr-FR" sz="1400" dirty="0" err="1"/>
              <a:t>be</a:t>
            </a:r>
            <a:r>
              <a:rPr lang="fr-FR" sz="1400" dirty="0"/>
              <a:t> </a:t>
            </a:r>
            <a:r>
              <a:rPr lang="fr-FR" sz="1400" dirty="0" err="1"/>
              <a:t>phenolic</a:t>
            </a:r>
            <a:r>
              <a:rPr lang="fr-FR" sz="1400" dirty="0"/>
              <a:t> compounds </a:t>
            </a:r>
            <a:r>
              <a:rPr lang="fr-FR" sz="1400" dirty="0" err="1"/>
              <a:t>with</a:t>
            </a:r>
            <a:r>
              <a:rPr lang="fr-FR" sz="1400" dirty="0"/>
              <a:t> high </a:t>
            </a:r>
            <a:r>
              <a:rPr lang="fr-FR" sz="1400" dirty="0" err="1"/>
              <a:t>reactivity</a:t>
            </a:r>
            <a:endParaRPr lang="fr-FR" sz="1400" dirty="0"/>
          </a:p>
          <a:p>
            <a:pPr marL="342900" indent="-342900"/>
            <a:r>
              <a:rPr lang="fr-FR" sz="1400" dirty="0" err="1"/>
              <a:t>with</a:t>
            </a:r>
            <a:r>
              <a:rPr lang="fr-FR" sz="1400" dirty="0"/>
              <a:t> the NO</a:t>
            </a:r>
            <a:r>
              <a:rPr lang="fr-FR" sz="1400" baseline="-25000" dirty="0"/>
              <a:t>3</a:t>
            </a:r>
            <a:r>
              <a:rPr lang="fr-FR" sz="1400" dirty="0"/>
              <a:t> radical</a:t>
            </a:r>
          </a:p>
          <a:p>
            <a:pPr marL="5949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400" dirty="0" err="1"/>
              <a:t>Oxidation</a:t>
            </a:r>
            <a:r>
              <a:rPr lang="fr-FR" sz="1400" dirty="0"/>
              <a:t> by OH </a:t>
            </a:r>
            <a:r>
              <a:rPr lang="fr-FR" sz="1400" dirty="0" err="1"/>
              <a:t>lifetime</a:t>
            </a:r>
            <a:r>
              <a:rPr lang="fr-FR" sz="1400" dirty="0"/>
              <a:t> </a:t>
            </a:r>
            <a:r>
              <a:rPr lang="fr-FR" sz="1400" dirty="0" err="1"/>
              <a:t>around</a:t>
            </a:r>
            <a:r>
              <a:rPr lang="fr-FR" sz="1400" dirty="0"/>
              <a:t> a few </a:t>
            </a:r>
            <a:r>
              <a:rPr lang="fr-FR" sz="1400" dirty="0" err="1"/>
              <a:t>days</a:t>
            </a:r>
            <a:r>
              <a:rPr lang="fr-FR" sz="1400" dirty="0"/>
              <a:t> in </a:t>
            </a:r>
            <a:r>
              <a:rPr lang="fr-FR" sz="1400" dirty="0" err="1"/>
              <a:t>winter</a:t>
            </a:r>
            <a:endParaRPr lang="fr-FR" sz="1400" dirty="0"/>
          </a:p>
          <a:p>
            <a:pPr marL="594900" lvl="1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fr-FR" sz="1400" dirty="0" err="1"/>
              <a:t>Oxidation</a:t>
            </a:r>
            <a:r>
              <a:rPr lang="fr-FR" sz="1400" dirty="0"/>
              <a:t> by NO3 </a:t>
            </a:r>
            <a:r>
              <a:rPr lang="fr-FR" sz="1400" dirty="0" err="1"/>
              <a:t>lifetime</a:t>
            </a:r>
            <a:r>
              <a:rPr lang="fr-FR" sz="1400" dirty="0"/>
              <a:t> </a:t>
            </a:r>
            <a:r>
              <a:rPr lang="fr-FR" sz="1400" dirty="0" err="1"/>
              <a:t>around</a:t>
            </a:r>
            <a:r>
              <a:rPr lang="fr-FR" sz="1400" dirty="0"/>
              <a:t> 1h in </a:t>
            </a:r>
            <a:r>
              <a:rPr lang="fr-FR" sz="1400" dirty="0" err="1"/>
              <a:t>winter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2107566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52242-2D0E-1744-530D-E1C1B6630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22A5FE38-19B9-CDDA-6A1A-4C7067E42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A69F6D83-186D-7676-09D6-63785B499174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DD966F40-2205-1F61-5B7E-68D08A7CF171}"/>
              </a:ext>
            </a:extLst>
          </p:cNvPr>
          <p:cNvSpPr txBox="1"/>
          <p:nvPr/>
        </p:nvSpPr>
        <p:spPr>
          <a:xfrm>
            <a:off x="3946395" y="3755421"/>
            <a:ext cx="47213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cs typeface="Arial" panose="020B0604020202020204" pitchFamily="34" charset="0"/>
              </a:rPr>
              <a:t>→ Observed </a:t>
            </a:r>
            <a:r>
              <a:rPr lang="fr-FR" sz="1600" b="1" dirty="0"/>
              <a:t>OOA concentrations can </a:t>
            </a:r>
            <a:r>
              <a:rPr lang="fr-FR" sz="1600" b="1" dirty="0" err="1"/>
              <a:t>be</a:t>
            </a:r>
            <a:r>
              <a:rPr lang="fr-FR" sz="1600" b="1" dirty="0"/>
              <a:t> </a:t>
            </a:r>
            <a:r>
              <a:rPr lang="fr-FR" sz="1600" b="1" dirty="0" err="1"/>
              <a:t>reproduced</a:t>
            </a:r>
            <a:r>
              <a:rPr lang="fr-FR" sz="1600" b="1" dirty="0"/>
              <a:t> </a:t>
            </a:r>
            <a:r>
              <a:rPr lang="fr-FR" sz="1600" b="1" dirty="0" err="1"/>
              <a:t>when</a:t>
            </a:r>
            <a:r>
              <a:rPr lang="fr-FR" sz="1600" b="1" dirty="0"/>
              <a:t> </a:t>
            </a:r>
            <a:r>
              <a:rPr lang="fr-FR" sz="1600" b="1" dirty="0" err="1"/>
              <a:t>phenolic</a:t>
            </a:r>
            <a:r>
              <a:rPr lang="fr-FR" sz="1600" b="1" dirty="0"/>
              <a:t> compounds are </a:t>
            </a:r>
            <a:r>
              <a:rPr lang="fr-FR" sz="1600" b="1" dirty="0" err="1"/>
              <a:t>included</a:t>
            </a:r>
            <a:endParaRPr lang="fr-FR" sz="1600" b="1" dirty="0"/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D367E0FC-2A9A-693B-37AD-DD6708A7F200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F2E8B4EF-4655-2F64-6C65-FCE158B59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12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40E2FFC-1968-7BE1-A51C-2F0F9D9DC661}"/>
              </a:ext>
            </a:extLst>
          </p:cNvPr>
          <p:cNvSpPr txBox="1"/>
          <p:nvPr/>
        </p:nvSpPr>
        <p:spPr>
          <a:xfrm rot="16200000">
            <a:off x="-190070" y="1829826"/>
            <a:ext cx="1121908" cy="253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415868" hangingPunct="0"/>
            <a:r>
              <a:rPr lang="fr-FR" sz="12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Total OA (µg/m</a:t>
            </a:r>
            <a:r>
              <a:rPr lang="fr-FR" sz="1200" baseline="300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3</a:t>
            </a:r>
            <a:r>
              <a:rPr lang="fr-FR" sz="12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)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E266410A-23E0-5DBE-92E3-2536AEECA3A3}"/>
              </a:ext>
            </a:extLst>
          </p:cNvPr>
          <p:cNvSpPr txBox="1"/>
          <p:nvPr/>
        </p:nvSpPr>
        <p:spPr>
          <a:xfrm>
            <a:off x="1125725" y="637306"/>
            <a:ext cx="22460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/>
              <a:t>Average</a:t>
            </a:r>
            <a:r>
              <a:rPr lang="fr-FR" sz="1400" dirty="0"/>
              <a:t> </a:t>
            </a:r>
            <a:r>
              <a:rPr lang="fr-FR" sz="1400" dirty="0" err="1"/>
              <a:t>winter</a:t>
            </a:r>
            <a:r>
              <a:rPr lang="fr-FR" sz="1400" dirty="0"/>
              <a:t> diurnal cycle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5AB5585-F3A0-BBFA-69B5-AA4B345E1E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40" y="921709"/>
            <a:ext cx="2927662" cy="2201169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E0FE37C5-1A4B-1568-707D-B7960482CF7E}"/>
              </a:ext>
            </a:extLst>
          </p:cNvPr>
          <p:cNvSpPr txBox="1"/>
          <p:nvPr/>
        </p:nvSpPr>
        <p:spPr>
          <a:xfrm>
            <a:off x="3792097" y="940821"/>
            <a:ext cx="50299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solidFill>
                  <a:schemeClr val="accent1"/>
                </a:solidFill>
              </a:rPr>
              <a:t>Green: Addition of IVOC </a:t>
            </a:r>
            <a:r>
              <a:rPr lang="fr-FR" sz="1400" dirty="0" err="1">
                <a:solidFill>
                  <a:schemeClr val="accent1"/>
                </a:solidFill>
              </a:rPr>
              <a:t>representing</a:t>
            </a:r>
            <a:r>
              <a:rPr lang="fr-FR" sz="1400" dirty="0">
                <a:solidFill>
                  <a:schemeClr val="accent1"/>
                </a:solidFill>
              </a:rPr>
              <a:t> </a:t>
            </a:r>
            <a:r>
              <a:rPr lang="fr-FR" sz="1400" dirty="0" err="1">
                <a:solidFill>
                  <a:schemeClr val="accent1"/>
                </a:solidFill>
              </a:rPr>
              <a:t>phenolic</a:t>
            </a:r>
            <a:r>
              <a:rPr lang="fr-FR" sz="1400" dirty="0">
                <a:solidFill>
                  <a:schemeClr val="accent1"/>
                </a:solidFill>
              </a:rPr>
              <a:t> and non-</a:t>
            </a:r>
            <a:r>
              <a:rPr lang="fr-FR" sz="1400" dirty="0" err="1">
                <a:solidFill>
                  <a:schemeClr val="accent1"/>
                </a:solidFill>
              </a:rPr>
              <a:t>phenolic</a:t>
            </a:r>
            <a:r>
              <a:rPr lang="fr-FR" sz="1400" dirty="0">
                <a:solidFill>
                  <a:schemeClr val="accent1"/>
                </a:solidFill>
              </a:rPr>
              <a:t> (</a:t>
            </a:r>
            <a:r>
              <a:rPr lang="fr-FR" sz="1400" dirty="0" err="1">
                <a:solidFill>
                  <a:schemeClr val="accent1"/>
                </a:solidFill>
              </a:rPr>
              <a:t>using</a:t>
            </a:r>
            <a:r>
              <a:rPr lang="fr-FR" sz="1400" dirty="0">
                <a:solidFill>
                  <a:schemeClr val="accent1"/>
                </a:solidFill>
              </a:rPr>
              <a:t> the </a:t>
            </a:r>
            <a:r>
              <a:rPr lang="fr-FR" sz="1400" dirty="0" err="1">
                <a:solidFill>
                  <a:schemeClr val="accent1"/>
                </a:solidFill>
              </a:rPr>
              <a:t>mechanism</a:t>
            </a:r>
            <a:r>
              <a:rPr lang="fr-FR" sz="1400" dirty="0">
                <a:solidFill>
                  <a:schemeClr val="accent1"/>
                </a:solidFill>
              </a:rPr>
              <a:t> for </a:t>
            </a:r>
            <a:r>
              <a:rPr lang="fr-FR" sz="1400" dirty="0" err="1">
                <a:solidFill>
                  <a:schemeClr val="accent1"/>
                </a:solidFill>
              </a:rPr>
              <a:t>alkanes</a:t>
            </a:r>
            <a:r>
              <a:rPr lang="fr-FR" sz="1400" dirty="0">
                <a:solidFill>
                  <a:schemeClr val="accent1"/>
                </a:solidFill>
              </a:rPr>
              <a:t>) compounds</a:t>
            </a:r>
            <a:endParaRPr lang="fr-FR" sz="1400" dirty="0"/>
          </a:p>
          <a:p>
            <a:r>
              <a:rPr lang="fr-FR" sz="1400" dirty="0">
                <a:solidFill>
                  <a:srgbClr val="FF0000"/>
                </a:solidFill>
              </a:rPr>
              <a:t>Red: All IVOC compounds are </a:t>
            </a:r>
            <a:r>
              <a:rPr lang="fr-FR" sz="1400" dirty="0" err="1">
                <a:solidFill>
                  <a:srgbClr val="FF0000"/>
                </a:solidFill>
              </a:rPr>
              <a:t>represented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err="1">
                <a:solidFill>
                  <a:srgbClr val="FF0000"/>
                </a:solidFill>
              </a:rPr>
              <a:t>using</a:t>
            </a:r>
            <a:r>
              <a:rPr lang="fr-FR" sz="1400" dirty="0">
                <a:solidFill>
                  <a:srgbClr val="FF0000"/>
                </a:solidFill>
              </a:rPr>
              <a:t> the </a:t>
            </a:r>
            <a:r>
              <a:rPr lang="fr-FR" sz="1400" dirty="0" err="1">
                <a:solidFill>
                  <a:srgbClr val="FF0000"/>
                </a:solidFill>
              </a:rPr>
              <a:t>alkanes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err="1">
                <a:solidFill>
                  <a:srgbClr val="FF0000"/>
                </a:solidFill>
              </a:rPr>
              <a:t>oxidation</a:t>
            </a:r>
            <a:r>
              <a:rPr lang="fr-FR" sz="1400" dirty="0">
                <a:solidFill>
                  <a:srgbClr val="FF0000"/>
                </a:solidFill>
              </a:rPr>
              <a:t> </a:t>
            </a:r>
            <a:r>
              <a:rPr lang="fr-FR" sz="1400" dirty="0" err="1">
                <a:solidFill>
                  <a:srgbClr val="FF0000"/>
                </a:solidFill>
              </a:rPr>
              <a:t>mechanism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5263B42-6A31-F076-21FC-83644EDFA7B8}"/>
              </a:ext>
            </a:extLst>
          </p:cNvPr>
          <p:cNvSpPr txBox="1"/>
          <p:nvPr/>
        </p:nvSpPr>
        <p:spPr>
          <a:xfrm>
            <a:off x="3946395" y="2450242"/>
            <a:ext cx="47213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→ The model-</a:t>
            </a:r>
            <a:r>
              <a:rPr lang="fr-FR" sz="1600" b="1" dirty="0" err="1"/>
              <a:t>measurment</a:t>
            </a:r>
            <a:r>
              <a:rPr lang="fr-FR" sz="1600" b="1" dirty="0"/>
              <a:t> gap can </a:t>
            </a:r>
            <a:r>
              <a:rPr lang="fr-FR" sz="1600" b="1" dirty="0" err="1"/>
              <a:t>largely</a:t>
            </a:r>
            <a:r>
              <a:rPr lang="fr-FR" sz="1600" b="1" dirty="0"/>
              <a:t> </a:t>
            </a:r>
            <a:r>
              <a:rPr lang="fr-FR" sz="1600" b="1" dirty="0" err="1"/>
              <a:t>be</a:t>
            </a:r>
            <a:r>
              <a:rPr lang="fr-FR" sz="1600" b="1" dirty="0"/>
              <a:t> </a:t>
            </a:r>
            <a:r>
              <a:rPr lang="fr-FR" sz="1600" b="1" dirty="0" err="1"/>
              <a:t>closed</a:t>
            </a:r>
            <a:endParaRPr lang="fr-FR" sz="16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DBFE46E4-2B18-24AA-1767-E49E2AA19599}"/>
              </a:ext>
            </a:extLst>
          </p:cNvPr>
          <p:cNvSpPr txBox="1"/>
          <p:nvPr/>
        </p:nvSpPr>
        <p:spPr>
          <a:xfrm rot="16200000">
            <a:off x="-63298" y="3996773"/>
            <a:ext cx="887357" cy="25391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4289" tIns="34289" rIns="34289" bIns="34289" numCol="1" spcCol="38100" rtlCol="0" anchor="t">
            <a:spAutoFit/>
          </a:bodyPr>
          <a:lstStyle/>
          <a:p>
            <a:pPr defTabSz="415868" hangingPunct="0"/>
            <a:r>
              <a:rPr lang="fr-FR" sz="12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OOA (µg/m</a:t>
            </a:r>
            <a:r>
              <a:rPr lang="fr-FR" sz="1200" baseline="300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3</a:t>
            </a:r>
            <a:r>
              <a:rPr lang="fr-FR" sz="1200" dirty="0">
                <a:solidFill>
                  <a:srgbClr val="000000"/>
                </a:solidFill>
                <a:ea typeface="+mj-ea"/>
                <a:cs typeface="+mj-cs"/>
                <a:sym typeface="Calibri"/>
              </a:rPr>
              <a:t>)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B140112-3C20-3951-2699-9963AA6C19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931" y="3013877"/>
            <a:ext cx="3025274" cy="224194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18AFCE6-A396-2BD0-213A-EB80D752A764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Last IVOC test results</a:t>
            </a:r>
          </a:p>
        </p:txBody>
      </p:sp>
    </p:spTree>
    <p:extLst>
      <p:ext uri="{BB962C8B-B14F-4D97-AF65-F5344CB8AC3E}">
        <p14:creationId xmlns:p14="http://schemas.microsoft.com/office/powerpoint/2010/main" val="519456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B5496-FC52-CCAA-20E2-498F67E95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F84C6776-49FD-230E-43F1-729A740A6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95B2F882-CED4-5B9B-CC46-122079AE6E4A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EA9B8104-7B45-AE1C-8B07-13A9C6EE1EA8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Conclusions and perspectives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12DF7DD-50E1-72CE-DE48-156062D2D78A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A5945339-DE54-6726-B357-E569E6CF4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13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2F54FFC-011B-92C3-3980-331BC82A74F3}"/>
              </a:ext>
            </a:extLst>
          </p:cNvPr>
          <p:cNvSpPr txBox="1"/>
          <p:nvPr/>
        </p:nvSpPr>
        <p:spPr>
          <a:xfrm>
            <a:off x="321997" y="719620"/>
            <a:ext cx="8500006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dirty="0"/>
              <a:t>Missing phenolic IVOCs and their NO₃ chemistry may explain a large part of the winter organic aerosol underestimation in CHIMERE</a:t>
            </a:r>
            <a:endParaRPr lang="fr-FR" sz="1600" b="1" dirty="0"/>
          </a:p>
          <a:p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Standard semi-volatile POA treatments do not increase simulated OA and do not explain the winter OOA deficit.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Adding IVOC emissions using standard VBS approaches leads to only limited improvements.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Deterministic molecular mechanisms highlight the importance of phenolic IVOCs emitted by residential wood burning.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Night-time oxidation by NO₃ radicals appears to be a key pathway for winter SOA formation.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Including phenolic IVOCs substantially improves agreement with ACSM measurements and PMF-derived OOA.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r>
              <a:rPr lang="en-US" sz="1600" b="1" dirty="0"/>
              <a:t>Perspectives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Improve European IVOC emission inventories, especially for residential wood combustion.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Better constrain IVOC composition and volatility distributions using laboratory and field measurements.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Consider new sources for OA: Volatile Chemical Products IVOC (solvents) or Cooking emissions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Refine the mapping between model species and PMF factors (HOA, BBOA and OOA).</a:t>
            </a:r>
          </a:p>
        </p:txBody>
      </p:sp>
    </p:spTree>
    <p:extLst>
      <p:ext uri="{BB962C8B-B14F-4D97-AF65-F5344CB8AC3E}">
        <p14:creationId xmlns:p14="http://schemas.microsoft.com/office/powerpoint/2010/main" val="187967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A062B-D14F-818D-9B83-E82432A70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FFB3D67B-253F-ED26-CDEE-7FEB4AC96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531273B3-7070-63E9-4048-3EE1D12F6784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B1ACB634-72FD-B4BF-1952-9DA9143239F3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Conclusions and perspectives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4BE9F0F-9D76-C540-D1CF-8D53537AE3D7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4588996E-16E6-8253-8C99-BE8B59130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14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3692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2CFA7-F261-82BA-F435-2222BF1F4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0C9886D1-BFB2-6E91-EB45-17B438A6B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8FDBCC50-2766-1528-28F2-D47DF8568057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F070E118-B896-865F-F668-1BD3B7822E7A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Phenol mechanism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A362BE7-22DE-D2D2-4B7B-43BBAF604FF4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18C8C3DE-B178-5E5C-886A-7EF5B1B8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15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4EAAA4-64AB-0DA1-4F7B-971809D8822C}"/>
              </a:ext>
            </a:extLst>
          </p:cNvPr>
          <p:cNvSpPr txBox="1"/>
          <p:nvPr/>
        </p:nvSpPr>
        <p:spPr>
          <a:xfrm>
            <a:off x="960857" y="1751235"/>
            <a:ext cx="276225" cy="2308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C760F5F-0085-F6C3-5C57-356188FFA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0164" y="1306630"/>
            <a:ext cx="599122" cy="1267170"/>
          </a:xfrm>
          <a:prstGeom prst="rect">
            <a:avLst/>
          </a:prstGeom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8D5D686B-C12C-4C6D-A621-3AF173C7B713}"/>
              </a:ext>
            </a:extLst>
          </p:cNvPr>
          <p:cNvGrpSpPr/>
          <p:nvPr/>
        </p:nvGrpSpPr>
        <p:grpSpPr>
          <a:xfrm>
            <a:off x="6850100" y="1304897"/>
            <a:ext cx="1326035" cy="1251377"/>
            <a:chOff x="6794731" y="1043879"/>
            <a:chExt cx="1326035" cy="1251377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8488D1A-8CFF-117B-DD2A-7CEBEA040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45855" y="1043879"/>
              <a:ext cx="774911" cy="1251377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57CBD7E-8E4D-18FA-AB87-5796CE39C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933299" y="1922983"/>
              <a:ext cx="421097" cy="181231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E3A2BC8B-E612-3EB1-3DDD-C454CADF08A5}"/>
                </a:ext>
              </a:extLst>
            </p:cNvPr>
            <p:cNvSpPr txBox="1"/>
            <p:nvPr/>
          </p:nvSpPr>
          <p:spPr>
            <a:xfrm>
              <a:off x="6794731" y="1791621"/>
              <a:ext cx="8335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[        ]  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F1A93E93-3BF7-C9E3-FA63-78B964EF4B22}"/>
                </a:ext>
              </a:extLst>
            </p:cNvPr>
            <p:cNvSpPr txBox="1"/>
            <p:nvPr/>
          </p:nvSpPr>
          <p:spPr>
            <a:xfrm>
              <a:off x="6883574" y="1770701"/>
              <a:ext cx="41622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b="1" dirty="0"/>
                <a:t>×0,5</a:t>
              </a:r>
            </a:p>
          </p:txBody>
        </p:sp>
      </p:grp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346199B6-5F77-D1FD-BD25-95C625A3963F}"/>
              </a:ext>
            </a:extLst>
          </p:cNvPr>
          <p:cNvCxnSpPr/>
          <p:nvPr/>
        </p:nvCxnSpPr>
        <p:spPr>
          <a:xfrm>
            <a:off x="742927" y="4454100"/>
            <a:ext cx="5040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3E180670-FACC-D406-56D1-B66A5FA377DF}"/>
              </a:ext>
            </a:extLst>
          </p:cNvPr>
          <p:cNvGrpSpPr/>
          <p:nvPr/>
        </p:nvGrpSpPr>
        <p:grpSpPr>
          <a:xfrm>
            <a:off x="505791" y="1571854"/>
            <a:ext cx="261770" cy="2880000"/>
            <a:chOff x="494230" y="1080000"/>
            <a:chExt cx="261770" cy="2880000"/>
          </a:xfrm>
        </p:grpSpPr>
        <p:cxnSp>
          <p:nvCxnSpPr>
            <p:cNvPr id="14" name="Connecteur droit avec flèche 13">
              <a:extLst>
                <a:ext uri="{FF2B5EF4-FFF2-40B4-BE49-F238E27FC236}">
                  <a16:creationId xmlns:a16="http://schemas.microsoft.com/office/drawing/2014/main" id="{FDD65242-C27D-C5CE-C280-397FE58661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0000" y="1080000"/>
              <a:ext cx="0" cy="2880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59737D47-A591-3D84-93ED-BE03ADF873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3960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284B27A5-DB6C-DA83-A6B9-980E8427E5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3672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C39F66E5-1F7A-5069-901F-27ED7C5A65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3384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17">
              <a:extLst>
                <a:ext uri="{FF2B5EF4-FFF2-40B4-BE49-F238E27FC236}">
                  <a16:creationId xmlns:a16="http://schemas.microsoft.com/office/drawing/2014/main" id="{DF1F98B4-AB15-A642-0825-E85C87E764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3096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D73B0F63-2AC1-8393-DB18-7F0ACFCC10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2808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2076915-CC52-3423-B8CC-AB79CA7762E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1656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F1BDDA3A-BA55-EBBC-C81F-F5A9E69B99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1368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150E6489-1BA7-9517-006C-CE95972B81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1944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74C0E1D9-D27F-A54C-3B15-D72F3E35534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2232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484B4D6F-B7A6-9993-6744-6902C40076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4000" y="2520000"/>
              <a:ext cx="72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3D08074F-D7A8-4995-8847-D315330FE541}"/>
                </a:ext>
              </a:extLst>
            </p:cNvPr>
            <p:cNvSpPr txBox="1"/>
            <p:nvPr/>
          </p:nvSpPr>
          <p:spPr>
            <a:xfrm>
              <a:off x="494230" y="1261980"/>
              <a:ext cx="204822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lvl="0" indent="0" defTabSz="55449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800" b="1" i="0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rPr>
                <a:t>x</a:t>
              </a:r>
            </a:p>
          </p:txBody>
        </p:sp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F5AE6D65-2ED9-7050-E264-15112831F86E}"/>
                </a:ext>
              </a:extLst>
            </p:cNvPr>
            <p:cNvSpPr txBox="1"/>
            <p:nvPr/>
          </p:nvSpPr>
          <p:spPr>
            <a:xfrm>
              <a:off x="497243" y="1839153"/>
              <a:ext cx="204822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lvl="0" indent="0" defTabSz="55449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-2</a:t>
              </a:r>
              <a:endParaRPr kumimoji="0" lang="fr-FR" sz="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90E45B36-DEB1-F9E2-7CD4-A615D8B92D9C}"/>
                </a:ext>
              </a:extLst>
            </p:cNvPr>
            <p:cNvSpPr txBox="1"/>
            <p:nvPr/>
          </p:nvSpPr>
          <p:spPr>
            <a:xfrm>
              <a:off x="497243" y="2418211"/>
              <a:ext cx="204822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lvl="0" indent="0" defTabSz="55449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-4</a:t>
              </a:r>
              <a:endParaRPr kumimoji="0" lang="fr-FR" sz="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F1AB47B9-1301-FC45-FF0F-AC0FA2676913}"/>
                </a:ext>
              </a:extLst>
            </p:cNvPr>
            <p:cNvSpPr txBox="1"/>
            <p:nvPr/>
          </p:nvSpPr>
          <p:spPr>
            <a:xfrm>
              <a:off x="497178" y="2995377"/>
              <a:ext cx="204822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lvl="0" indent="0" defTabSz="55449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-6</a:t>
              </a:r>
              <a:endParaRPr kumimoji="0" lang="fr-FR" sz="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CF2E1BA0-3E1C-4FB8-1B3C-6D069AA0317A}"/>
                </a:ext>
              </a:extLst>
            </p:cNvPr>
            <p:cNvSpPr txBox="1"/>
            <p:nvPr/>
          </p:nvSpPr>
          <p:spPr>
            <a:xfrm>
              <a:off x="497243" y="3569046"/>
              <a:ext cx="204822" cy="2154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lvl="0" indent="0" defTabSz="554491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800" b="1" kern="0" dirty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-8</a:t>
              </a:r>
              <a:endParaRPr kumimoji="0" lang="fr-FR" sz="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D5E01658-5C40-669C-36BF-A230C1E50884}"/>
              </a:ext>
            </a:extLst>
          </p:cNvPr>
          <p:cNvSpPr txBox="1"/>
          <p:nvPr/>
        </p:nvSpPr>
        <p:spPr>
          <a:xfrm>
            <a:off x="432000" y="1289706"/>
            <a:ext cx="59912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Log(</a:t>
            </a:r>
            <a:r>
              <a:rPr kumimoji="0" lang="fr-FR" sz="10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Psat</a:t>
            </a: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  <p:cxnSp>
        <p:nvCxnSpPr>
          <p:cNvPr id="33" name="Connecteur droit 32">
            <a:extLst>
              <a:ext uri="{FF2B5EF4-FFF2-40B4-BE49-F238E27FC236}">
                <a16:creationId xmlns:a16="http://schemas.microsoft.com/office/drawing/2014/main" id="{7842E868-7358-8156-CF8D-3E53C0237B13}"/>
              </a:ext>
            </a:extLst>
          </p:cNvPr>
          <p:cNvCxnSpPr>
            <a:cxnSpLocks/>
          </p:cNvCxnSpPr>
          <p:nvPr/>
        </p:nvCxnSpPr>
        <p:spPr>
          <a:xfrm>
            <a:off x="109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7EF60530-524E-6D13-BFE3-34692988CC8B}"/>
              </a:ext>
            </a:extLst>
          </p:cNvPr>
          <p:cNvCxnSpPr>
            <a:cxnSpLocks/>
          </p:cNvCxnSpPr>
          <p:nvPr/>
        </p:nvCxnSpPr>
        <p:spPr>
          <a:xfrm>
            <a:off x="145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0DC3AB87-CBDA-31AB-BD1D-9106F2B3D1AC}"/>
              </a:ext>
            </a:extLst>
          </p:cNvPr>
          <p:cNvCxnSpPr>
            <a:cxnSpLocks/>
          </p:cNvCxnSpPr>
          <p:nvPr/>
        </p:nvCxnSpPr>
        <p:spPr>
          <a:xfrm>
            <a:off x="181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EAFF5FE8-D026-FC6B-46C4-F9CDA7838FDB}"/>
              </a:ext>
            </a:extLst>
          </p:cNvPr>
          <p:cNvCxnSpPr>
            <a:cxnSpLocks/>
          </p:cNvCxnSpPr>
          <p:nvPr/>
        </p:nvCxnSpPr>
        <p:spPr>
          <a:xfrm>
            <a:off x="217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1073F933-9ED4-5D8B-01BF-AC0918CE9DDA}"/>
              </a:ext>
            </a:extLst>
          </p:cNvPr>
          <p:cNvCxnSpPr>
            <a:cxnSpLocks/>
          </p:cNvCxnSpPr>
          <p:nvPr/>
        </p:nvCxnSpPr>
        <p:spPr>
          <a:xfrm>
            <a:off x="253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85BD0385-7A65-359C-57D9-DE0A0FCD9050}"/>
              </a:ext>
            </a:extLst>
          </p:cNvPr>
          <p:cNvCxnSpPr>
            <a:cxnSpLocks/>
          </p:cNvCxnSpPr>
          <p:nvPr/>
        </p:nvCxnSpPr>
        <p:spPr>
          <a:xfrm>
            <a:off x="289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02491F25-C546-FAA4-38F3-612451BB0101}"/>
              </a:ext>
            </a:extLst>
          </p:cNvPr>
          <p:cNvCxnSpPr>
            <a:cxnSpLocks/>
          </p:cNvCxnSpPr>
          <p:nvPr/>
        </p:nvCxnSpPr>
        <p:spPr>
          <a:xfrm>
            <a:off x="325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D78F2077-5F8C-89B4-A722-8943A8744C50}"/>
              </a:ext>
            </a:extLst>
          </p:cNvPr>
          <p:cNvCxnSpPr>
            <a:cxnSpLocks/>
          </p:cNvCxnSpPr>
          <p:nvPr/>
        </p:nvCxnSpPr>
        <p:spPr>
          <a:xfrm>
            <a:off x="361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B5D6A390-FF3F-C4DF-4AFB-62DDBB259572}"/>
              </a:ext>
            </a:extLst>
          </p:cNvPr>
          <p:cNvCxnSpPr>
            <a:cxnSpLocks/>
          </p:cNvCxnSpPr>
          <p:nvPr/>
        </p:nvCxnSpPr>
        <p:spPr>
          <a:xfrm>
            <a:off x="397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F3EE8B32-6775-DACA-A4E8-51D2EF462ED2}"/>
              </a:ext>
            </a:extLst>
          </p:cNvPr>
          <p:cNvCxnSpPr>
            <a:cxnSpLocks/>
          </p:cNvCxnSpPr>
          <p:nvPr/>
        </p:nvCxnSpPr>
        <p:spPr>
          <a:xfrm>
            <a:off x="433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42">
            <a:extLst>
              <a:ext uri="{FF2B5EF4-FFF2-40B4-BE49-F238E27FC236}">
                <a16:creationId xmlns:a16="http://schemas.microsoft.com/office/drawing/2014/main" id="{C6BE5026-0743-0B82-C463-159530DF22EB}"/>
              </a:ext>
            </a:extLst>
          </p:cNvPr>
          <p:cNvCxnSpPr>
            <a:cxnSpLocks/>
          </p:cNvCxnSpPr>
          <p:nvPr/>
        </p:nvCxnSpPr>
        <p:spPr>
          <a:xfrm>
            <a:off x="469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68D83D0D-3FD7-FEDB-6AB5-F561BA8D561B}"/>
              </a:ext>
            </a:extLst>
          </p:cNvPr>
          <p:cNvCxnSpPr>
            <a:cxnSpLocks/>
          </p:cNvCxnSpPr>
          <p:nvPr/>
        </p:nvCxnSpPr>
        <p:spPr>
          <a:xfrm>
            <a:off x="505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eur droit 44">
            <a:extLst>
              <a:ext uri="{FF2B5EF4-FFF2-40B4-BE49-F238E27FC236}">
                <a16:creationId xmlns:a16="http://schemas.microsoft.com/office/drawing/2014/main" id="{A69CF77E-23F6-5E67-952D-70F7942D8F20}"/>
              </a:ext>
            </a:extLst>
          </p:cNvPr>
          <p:cNvCxnSpPr>
            <a:cxnSpLocks/>
          </p:cNvCxnSpPr>
          <p:nvPr/>
        </p:nvCxnSpPr>
        <p:spPr>
          <a:xfrm>
            <a:off x="5411561" y="4415854"/>
            <a:ext cx="0" cy="7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ZoneTexte 45">
            <a:extLst>
              <a:ext uri="{FF2B5EF4-FFF2-40B4-BE49-F238E27FC236}">
                <a16:creationId xmlns:a16="http://schemas.microsoft.com/office/drawing/2014/main" id="{615C8F22-5664-F6B7-72A2-E872E62A2F29}"/>
              </a:ext>
            </a:extLst>
          </p:cNvPr>
          <p:cNvSpPr txBox="1"/>
          <p:nvPr/>
        </p:nvSpPr>
        <p:spPr>
          <a:xfrm>
            <a:off x="5815073" y="4326192"/>
            <a:ext cx="59912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Log(</a:t>
            </a:r>
            <a:r>
              <a:rPr kumimoji="0" lang="fr-FR" sz="10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Heff</a:t>
            </a: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)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BFABA275-4360-9AD3-2188-B8877FB90ABB}"/>
              </a:ext>
            </a:extLst>
          </p:cNvPr>
          <p:cNvSpPr txBox="1"/>
          <p:nvPr/>
        </p:nvSpPr>
        <p:spPr>
          <a:xfrm>
            <a:off x="990514" y="4463155"/>
            <a:ext cx="204822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x</a:t>
            </a: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55499860-7058-F98F-C096-5D52DCAEB763}"/>
              </a:ext>
            </a:extLst>
          </p:cNvPr>
          <p:cNvSpPr txBox="1"/>
          <p:nvPr/>
        </p:nvSpPr>
        <p:spPr>
          <a:xfrm>
            <a:off x="2794460" y="4463155"/>
            <a:ext cx="204822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800" b="1" kern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+5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9957645B-932C-2838-D559-5832966D24CB}"/>
              </a:ext>
            </a:extLst>
          </p:cNvPr>
          <p:cNvSpPr txBox="1"/>
          <p:nvPr/>
        </p:nvSpPr>
        <p:spPr>
          <a:xfrm>
            <a:off x="4562418" y="4461075"/>
            <a:ext cx="277454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+10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0CAF6243-435C-5A57-4446-4D8D271B0098}"/>
              </a:ext>
            </a:extLst>
          </p:cNvPr>
          <p:cNvSpPr txBox="1"/>
          <p:nvPr/>
        </p:nvSpPr>
        <p:spPr>
          <a:xfrm>
            <a:off x="1680375" y="2334781"/>
            <a:ext cx="276225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PhN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ACA36B25-6A28-3F78-C8C8-4AC1064EE2D1}"/>
              </a:ext>
            </a:extLst>
          </p:cNvPr>
          <p:cNvSpPr txBox="1"/>
          <p:nvPr/>
        </p:nvSpPr>
        <p:spPr>
          <a:xfrm>
            <a:off x="2039726" y="2334781"/>
            <a:ext cx="276225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PhO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5898F80D-F8B3-7518-86E9-9973E2430D1C}"/>
              </a:ext>
            </a:extLst>
          </p:cNvPr>
          <p:cNvSpPr txBox="1"/>
          <p:nvPr/>
        </p:nvSpPr>
        <p:spPr>
          <a:xfrm>
            <a:off x="2339820" y="3079081"/>
            <a:ext cx="381051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PhNN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ZoneTexte 52">
            <a:extLst>
              <a:ext uri="{FF2B5EF4-FFF2-40B4-BE49-F238E27FC236}">
                <a16:creationId xmlns:a16="http://schemas.microsoft.com/office/drawing/2014/main" id="{DE0043B1-AA3E-B7B2-9AAB-38EC50010B6F}"/>
              </a:ext>
            </a:extLst>
          </p:cNvPr>
          <p:cNvSpPr txBox="1"/>
          <p:nvPr/>
        </p:nvSpPr>
        <p:spPr>
          <a:xfrm>
            <a:off x="2718814" y="2903941"/>
            <a:ext cx="350303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PhON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D7A5D28E-E74C-108E-631C-D2343CA6AC62}"/>
              </a:ext>
            </a:extLst>
          </p:cNvPr>
          <p:cNvSpPr txBox="1"/>
          <p:nvPr/>
        </p:nvSpPr>
        <p:spPr>
          <a:xfrm>
            <a:off x="3087052" y="2908220"/>
            <a:ext cx="350303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PhOO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ZoneTexte 54">
            <a:extLst>
              <a:ext uri="{FF2B5EF4-FFF2-40B4-BE49-F238E27FC236}">
                <a16:creationId xmlns:a16="http://schemas.microsoft.com/office/drawing/2014/main" id="{79486DEA-225C-57BC-CA47-79AD8984BD78}"/>
              </a:ext>
            </a:extLst>
          </p:cNvPr>
          <p:cNvSpPr txBox="1"/>
          <p:nvPr/>
        </p:nvSpPr>
        <p:spPr>
          <a:xfrm>
            <a:off x="3335224" y="3639143"/>
            <a:ext cx="450828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PhONN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6BC9D128-A396-B4EA-4A6F-2D521734074D}"/>
              </a:ext>
            </a:extLst>
          </p:cNvPr>
          <p:cNvSpPr txBox="1"/>
          <p:nvPr/>
        </p:nvSpPr>
        <p:spPr>
          <a:xfrm>
            <a:off x="3772493" y="3478562"/>
            <a:ext cx="404237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PhOON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ZoneTexte 56">
            <a:extLst>
              <a:ext uri="{FF2B5EF4-FFF2-40B4-BE49-F238E27FC236}">
                <a16:creationId xmlns:a16="http://schemas.microsoft.com/office/drawing/2014/main" id="{7BB85175-D858-4597-0B9B-2F85A91EF9EE}"/>
              </a:ext>
            </a:extLst>
          </p:cNvPr>
          <p:cNvSpPr txBox="1"/>
          <p:nvPr/>
        </p:nvSpPr>
        <p:spPr>
          <a:xfrm>
            <a:off x="4133804" y="3482841"/>
            <a:ext cx="404236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PhOOO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ZoneTexte 57">
            <a:extLst>
              <a:ext uri="{FF2B5EF4-FFF2-40B4-BE49-F238E27FC236}">
                <a16:creationId xmlns:a16="http://schemas.microsoft.com/office/drawing/2014/main" id="{409CEF0C-3AE5-E149-BDAF-89DD935C25FB}"/>
              </a:ext>
            </a:extLst>
          </p:cNvPr>
          <p:cNvSpPr txBox="1"/>
          <p:nvPr/>
        </p:nvSpPr>
        <p:spPr>
          <a:xfrm>
            <a:off x="2313074" y="4207469"/>
            <a:ext cx="450828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PhBpnV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ZoneTexte 58">
            <a:extLst>
              <a:ext uri="{FF2B5EF4-FFF2-40B4-BE49-F238E27FC236}">
                <a16:creationId xmlns:a16="http://schemas.microsoft.com/office/drawing/2014/main" id="{8E3F8EA5-A7CE-A353-AAD6-25BCBD4040D4}"/>
              </a:ext>
            </a:extLst>
          </p:cNvPr>
          <p:cNvSpPr txBox="1"/>
          <p:nvPr/>
        </p:nvSpPr>
        <p:spPr>
          <a:xfrm>
            <a:off x="4833074" y="3778386"/>
            <a:ext cx="450828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Phopen</a:t>
            </a:r>
            <a:endParaRPr kumimoji="0" lang="fr-FR" sz="800" b="1" i="0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760DAA06-4EF3-3B7D-BE1C-E112F6B0DD2F}"/>
              </a:ext>
            </a:extLst>
          </p:cNvPr>
          <p:cNvSpPr txBox="1"/>
          <p:nvPr/>
        </p:nvSpPr>
        <p:spPr>
          <a:xfrm>
            <a:off x="1517026" y="1286471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OH</a:t>
            </a:r>
          </a:p>
        </p:txBody>
      </p:sp>
      <p:sp>
        <p:nvSpPr>
          <p:cNvPr id="61" name="ZoneTexte 60">
            <a:extLst>
              <a:ext uri="{FF2B5EF4-FFF2-40B4-BE49-F238E27FC236}">
                <a16:creationId xmlns:a16="http://schemas.microsoft.com/office/drawing/2014/main" id="{4E9CE604-93AF-59C3-4D67-CCD30A258CFB}"/>
              </a:ext>
            </a:extLst>
          </p:cNvPr>
          <p:cNvSpPr txBox="1"/>
          <p:nvPr/>
        </p:nvSpPr>
        <p:spPr>
          <a:xfrm>
            <a:off x="1513955" y="1456060"/>
            <a:ext cx="47433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NO3</a:t>
            </a:r>
          </a:p>
        </p:txBody>
      </p:sp>
      <p:cxnSp>
        <p:nvCxnSpPr>
          <p:cNvPr id="62" name="Connecteur droit avec flèche 61">
            <a:extLst>
              <a:ext uri="{FF2B5EF4-FFF2-40B4-BE49-F238E27FC236}">
                <a16:creationId xmlns:a16="http://schemas.microsoft.com/office/drawing/2014/main" id="{D51CC1F2-37CC-D358-5187-4547F120D807}"/>
              </a:ext>
            </a:extLst>
          </p:cNvPr>
          <p:cNvCxnSpPr>
            <a:cxnSpLocks/>
          </p:cNvCxnSpPr>
          <p:nvPr/>
        </p:nvCxnSpPr>
        <p:spPr>
          <a:xfrm>
            <a:off x="1160636" y="1961814"/>
            <a:ext cx="483740" cy="399179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942A4C7E-402D-A700-4BAF-0C550CAC32DC}"/>
              </a:ext>
            </a:extLst>
          </p:cNvPr>
          <p:cNvCxnSpPr>
            <a:cxnSpLocks/>
          </p:cNvCxnSpPr>
          <p:nvPr/>
        </p:nvCxnSpPr>
        <p:spPr>
          <a:xfrm>
            <a:off x="1886240" y="2528483"/>
            <a:ext cx="534490" cy="502442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CB4ADD98-15BB-9C3E-2D72-9D6C236ECD4C}"/>
              </a:ext>
            </a:extLst>
          </p:cNvPr>
          <p:cNvCxnSpPr>
            <a:cxnSpLocks/>
          </p:cNvCxnSpPr>
          <p:nvPr/>
        </p:nvCxnSpPr>
        <p:spPr>
          <a:xfrm>
            <a:off x="2311113" y="2529185"/>
            <a:ext cx="483740" cy="399179"/>
          </a:xfrm>
          <a:prstGeom prst="straightConnector1">
            <a:avLst/>
          </a:prstGeom>
          <a:ln w="1270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211A7358-34FF-50BD-9779-07180C134B04}"/>
              </a:ext>
            </a:extLst>
          </p:cNvPr>
          <p:cNvCxnSpPr>
            <a:cxnSpLocks/>
          </p:cNvCxnSpPr>
          <p:nvPr/>
        </p:nvCxnSpPr>
        <p:spPr>
          <a:xfrm>
            <a:off x="1237530" y="1961814"/>
            <a:ext cx="483740" cy="39917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>
            <a:extLst>
              <a:ext uri="{FF2B5EF4-FFF2-40B4-BE49-F238E27FC236}">
                <a16:creationId xmlns:a16="http://schemas.microsoft.com/office/drawing/2014/main" id="{AF7D4A6B-FF58-4DD9-524F-322B530A3DCA}"/>
              </a:ext>
            </a:extLst>
          </p:cNvPr>
          <p:cNvCxnSpPr>
            <a:cxnSpLocks/>
          </p:cNvCxnSpPr>
          <p:nvPr/>
        </p:nvCxnSpPr>
        <p:spPr>
          <a:xfrm>
            <a:off x="2387466" y="2530568"/>
            <a:ext cx="483740" cy="39917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avec flèche 66">
            <a:extLst>
              <a:ext uri="{FF2B5EF4-FFF2-40B4-BE49-F238E27FC236}">
                <a16:creationId xmlns:a16="http://schemas.microsoft.com/office/drawing/2014/main" id="{BC00F27B-108F-AA5D-635B-9C7CCD728376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1952889" y="2523545"/>
            <a:ext cx="577457" cy="55553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avec flèche 67">
            <a:extLst>
              <a:ext uri="{FF2B5EF4-FFF2-40B4-BE49-F238E27FC236}">
                <a16:creationId xmlns:a16="http://schemas.microsoft.com/office/drawing/2014/main" id="{E3EDDC50-FEAD-93E7-BC69-D90DDDDACD4B}"/>
              </a:ext>
            </a:extLst>
          </p:cNvPr>
          <p:cNvCxnSpPr>
            <a:cxnSpLocks/>
          </p:cNvCxnSpPr>
          <p:nvPr/>
        </p:nvCxnSpPr>
        <p:spPr>
          <a:xfrm>
            <a:off x="1306469" y="1961969"/>
            <a:ext cx="701872" cy="39146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avec flèche 68">
            <a:extLst>
              <a:ext uri="{FF2B5EF4-FFF2-40B4-BE49-F238E27FC236}">
                <a16:creationId xmlns:a16="http://schemas.microsoft.com/office/drawing/2014/main" id="{E7A0060C-4421-97B5-20CA-014AEE9FB4FF}"/>
              </a:ext>
            </a:extLst>
          </p:cNvPr>
          <p:cNvCxnSpPr>
            <a:cxnSpLocks/>
          </p:cNvCxnSpPr>
          <p:nvPr/>
        </p:nvCxnSpPr>
        <p:spPr>
          <a:xfrm>
            <a:off x="2021204" y="2525278"/>
            <a:ext cx="701872" cy="39146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avec flèche 69">
            <a:extLst>
              <a:ext uri="{FF2B5EF4-FFF2-40B4-BE49-F238E27FC236}">
                <a16:creationId xmlns:a16="http://schemas.microsoft.com/office/drawing/2014/main" id="{9A0D2E6F-9366-05EA-863E-5A7F9BC4388B}"/>
              </a:ext>
            </a:extLst>
          </p:cNvPr>
          <p:cNvCxnSpPr>
            <a:cxnSpLocks/>
          </p:cNvCxnSpPr>
          <p:nvPr/>
        </p:nvCxnSpPr>
        <p:spPr>
          <a:xfrm>
            <a:off x="2463404" y="2528671"/>
            <a:ext cx="701872" cy="391466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Connecteur droit avec flèche 70">
            <a:extLst>
              <a:ext uri="{FF2B5EF4-FFF2-40B4-BE49-F238E27FC236}">
                <a16:creationId xmlns:a16="http://schemas.microsoft.com/office/drawing/2014/main" id="{657D8C62-5B71-1D21-98CB-A50A04CFE255}"/>
              </a:ext>
            </a:extLst>
          </p:cNvPr>
          <p:cNvCxnSpPr>
            <a:cxnSpLocks/>
          </p:cNvCxnSpPr>
          <p:nvPr/>
        </p:nvCxnSpPr>
        <p:spPr>
          <a:xfrm>
            <a:off x="2912053" y="3098602"/>
            <a:ext cx="536058" cy="514599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2BC58726-701E-C826-9A39-2A6E9EFC7B17}"/>
              </a:ext>
            </a:extLst>
          </p:cNvPr>
          <p:cNvCxnSpPr>
            <a:cxnSpLocks/>
          </p:cNvCxnSpPr>
          <p:nvPr/>
        </p:nvCxnSpPr>
        <p:spPr>
          <a:xfrm>
            <a:off x="3336926" y="3099304"/>
            <a:ext cx="483740" cy="399179"/>
          </a:xfrm>
          <a:prstGeom prst="straightConnector1">
            <a:avLst/>
          </a:prstGeom>
          <a:ln w="12700">
            <a:solidFill>
              <a:srgbClr val="00B05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eur droit avec flèche 72">
            <a:extLst>
              <a:ext uri="{FF2B5EF4-FFF2-40B4-BE49-F238E27FC236}">
                <a16:creationId xmlns:a16="http://schemas.microsoft.com/office/drawing/2014/main" id="{CB1EEEDA-94E1-6A0B-5DD0-5786FA616C42}"/>
              </a:ext>
            </a:extLst>
          </p:cNvPr>
          <p:cNvCxnSpPr>
            <a:cxnSpLocks/>
          </p:cNvCxnSpPr>
          <p:nvPr/>
        </p:nvCxnSpPr>
        <p:spPr>
          <a:xfrm>
            <a:off x="3413279" y="3100687"/>
            <a:ext cx="483740" cy="399179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avec flèche 73">
            <a:extLst>
              <a:ext uri="{FF2B5EF4-FFF2-40B4-BE49-F238E27FC236}">
                <a16:creationId xmlns:a16="http://schemas.microsoft.com/office/drawing/2014/main" id="{31F52C39-EBC2-0A78-50AD-C5635CD30023}"/>
              </a:ext>
            </a:extLst>
          </p:cNvPr>
          <p:cNvCxnSpPr>
            <a:cxnSpLocks/>
            <a:endCxn id="55" idx="0"/>
          </p:cNvCxnSpPr>
          <p:nvPr/>
        </p:nvCxnSpPr>
        <p:spPr>
          <a:xfrm>
            <a:off x="2978702" y="3093664"/>
            <a:ext cx="581936" cy="545479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74">
            <a:extLst>
              <a:ext uri="{FF2B5EF4-FFF2-40B4-BE49-F238E27FC236}">
                <a16:creationId xmlns:a16="http://schemas.microsoft.com/office/drawing/2014/main" id="{4299EB51-AFED-89FD-955D-0309BE377587}"/>
              </a:ext>
            </a:extLst>
          </p:cNvPr>
          <p:cNvCxnSpPr>
            <a:cxnSpLocks/>
          </p:cNvCxnSpPr>
          <p:nvPr/>
        </p:nvCxnSpPr>
        <p:spPr>
          <a:xfrm>
            <a:off x="3047017" y="3095397"/>
            <a:ext cx="701872" cy="391466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cteur droit avec flèche 75">
            <a:extLst>
              <a:ext uri="{FF2B5EF4-FFF2-40B4-BE49-F238E27FC236}">
                <a16:creationId xmlns:a16="http://schemas.microsoft.com/office/drawing/2014/main" id="{75D5D410-97C5-0BFC-B2DD-5F01CE21B5B9}"/>
              </a:ext>
            </a:extLst>
          </p:cNvPr>
          <p:cNvCxnSpPr>
            <a:cxnSpLocks/>
          </p:cNvCxnSpPr>
          <p:nvPr/>
        </p:nvCxnSpPr>
        <p:spPr>
          <a:xfrm>
            <a:off x="3489217" y="3098790"/>
            <a:ext cx="701872" cy="391466"/>
          </a:xfrm>
          <a:prstGeom prst="straightConnector1">
            <a:avLst/>
          </a:prstGeom>
          <a:ln w="12700">
            <a:solidFill>
              <a:srgbClr val="FF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7" name="Groupe 76">
            <a:extLst>
              <a:ext uri="{FF2B5EF4-FFF2-40B4-BE49-F238E27FC236}">
                <a16:creationId xmlns:a16="http://schemas.microsoft.com/office/drawing/2014/main" id="{431336AC-A385-356C-7B64-AA356B929010}"/>
              </a:ext>
            </a:extLst>
          </p:cNvPr>
          <p:cNvGrpSpPr/>
          <p:nvPr/>
        </p:nvGrpSpPr>
        <p:grpSpPr>
          <a:xfrm>
            <a:off x="1306469" y="1859853"/>
            <a:ext cx="3858981" cy="1836000"/>
            <a:chOff x="1294908" y="1367999"/>
            <a:chExt cx="3858981" cy="1836000"/>
          </a:xfrm>
        </p:grpSpPr>
        <p:cxnSp>
          <p:nvCxnSpPr>
            <p:cNvPr id="78" name="Connecteur droit avec flèche 77">
              <a:extLst>
                <a:ext uri="{FF2B5EF4-FFF2-40B4-BE49-F238E27FC236}">
                  <a16:creationId xmlns:a16="http://schemas.microsoft.com/office/drawing/2014/main" id="{96CC9C0A-295C-AF8A-1A79-53A9603BFF41}"/>
                </a:ext>
              </a:extLst>
            </p:cNvPr>
            <p:cNvCxnSpPr>
              <a:cxnSpLocks/>
            </p:cNvCxnSpPr>
            <p:nvPr/>
          </p:nvCxnSpPr>
          <p:spPr>
            <a:xfrm>
              <a:off x="5153889" y="1367999"/>
              <a:ext cx="0" cy="183600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Connecteur droit 78">
              <a:extLst>
                <a:ext uri="{FF2B5EF4-FFF2-40B4-BE49-F238E27FC236}">
                  <a16:creationId xmlns:a16="http://schemas.microsoft.com/office/drawing/2014/main" id="{B596B630-DF62-1D88-EF16-E1A3500D7FD0}"/>
                </a:ext>
              </a:extLst>
            </p:cNvPr>
            <p:cNvCxnSpPr>
              <a:cxnSpLocks/>
            </p:cNvCxnSpPr>
            <p:nvPr/>
          </p:nvCxnSpPr>
          <p:spPr>
            <a:xfrm>
              <a:off x="1294908" y="1368000"/>
              <a:ext cx="3858981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e 79">
            <a:extLst>
              <a:ext uri="{FF2B5EF4-FFF2-40B4-BE49-F238E27FC236}">
                <a16:creationId xmlns:a16="http://schemas.microsoft.com/office/drawing/2014/main" id="{C54BABA6-8A38-7250-0BEB-716A64FC7365}"/>
              </a:ext>
            </a:extLst>
          </p:cNvPr>
          <p:cNvGrpSpPr/>
          <p:nvPr/>
        </p:nvGrpSpPr>
        <p:grpSpPr>
          <a:xfrm>
            <a:off x="1084616" y="1983380"/>
            <a:ext cx="1086945" cy="2335885"/>
            <a:chOff x="1073055" y="1491526"/>
            <a:chExt cx="1086945" cy="2335885"/>
          </a:xfrm>
        </p:grpSpPr>
        <p:cxnSp>
          <p:nvCxnSpPr>
            <p:cNvPr id="81" name="Connecteur droit avec flèche 80">
              <a:extLst>
                <a:ext uri="{FF2B5EF4-FFF2-40B4-BE49-F238E27FC236}">
                  <a16:creationId xmlns:a16="http://schemas.microsoft.com/office/drawing/2014/main" id="{F132F299-2005-E5D1-4925-4C314012EFE8}"/>
                </a:ext>
              </a:extLst>
            </p:cNvPr>
            <p:cNvCxnSpPr>
              <a:cxnSpLocks/>
            </p:cNvCxnSpPr>
            <p:nvPr/>
          </p:nvCxnSpPr>
          <p:spPr>
            <a:xfrm>
              <a:off x="1073055" y="3820484"/>
              <a:ext cx="1086945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Connecteur droit 81">
              <a:extLst>
                <a:ext uri="{FF2B5EF4-FFF2-40B4-BE49-F238E27FC236}">
                  <a16:creationId xmlns:a16="http://schemas.microsoft.com/office/drawing/2014/main" id="{39A47ED3-BDDB-B8EB-F66B-574116F0FD4C}"/>
                </a:ext>
              </a:extLst>
            </p:cNvPr>
            <p:cNvCxnSpPr>
              <a:cxnSpLocks/>
            </p:cNvCxnSpPr>
            <p:nvPr/>
          </p:nvCxnSpPr>
          <p:spPr>
            <a:xfrm>
              <a:off x="1073055" y="1491526"/>
              <a:ext cx="0" cy="2335885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e 82">
            <a:extLst>
              <a:ext uri="{FF2B5EF4-FFF2-40B4-BE49-F238E27FC236}">
                <a16:creationId xmlns:a16="http://schemas.microsoft.com/office/drawing/2014/main" id="{BE6CD61A-8B5B-62A9-656B-FFB26450BC57}"/>
              </a:ext>
            </a:extLst>
          </p:cNvPr>
          <p:cNvGrpSpPr/>
          <p:nvPr/>
        </p:nvGrpSpPr>
        <p:grpSpPr>
          <a:xfrm>
            <a:off x="1798164" y="1988992"/>
            <a:ext cx="3264847" cy="1705012"/>
            <a:chOff x="1786603" y="1497138"/>
            <a:chExt cx="3264847" cy="1705012"/>
          </a:xfrm>
        </p:grpSpPr>
        <p:cxnSp>
          <p:nvCxnSpPr>
            <p:cNvPr id="84" name="Connecteur droit avec flèche 83">
              <a:extLst>
                <a:ext uri="{FF2B5EF4-FFF2-40B4-BE49-F238E27FC236}">
                  <a16:creationId xmlns:a16="http://schemas.microsoft.com/office/drawing/2014/main" id="{B7846039-3C13-254E-8191-D7D9D3477060}"/>
                </a:ext>
              </a:extLst>
            </p:cNvPr>
            <p:cNvCxnSpPr>
              <a:cxnSpLocks/>
            </p:cNvCxnSpPr>
            <p:nvPr/>
          </p:nvCxnSpPr>
          <p:spPr>
            <a:xfrm>
              <a:off x="5051450" y="1497138"/>
              <a:ext cx="0" cy="1705012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Connecteur droit 84">
              <a:extLst>
                <a:ext uri="{FF2B5EF4-FFF2-40B4-BE49-F238E27FC236}">
                  <a16:creationId xmlns:a16="http://schemas.microsoft.com/office/drawing/2014/main" id="{EBDC29F7-3622-6C01-73A3-9472BEA00E04}"/>
                </a:ext>
              </a:extLst>
            </p:cNvPr>
            <p:cNvCxnSpPr>
              <a:cxnSpLocks/>
            </p:cNvCxnSpPr>
            <p:nvPr/>
          </p:nvCxnSpPr>
          <p:spPr>
            <a:xfrm>
              <a:off x="1959498" y="1497138"/>
              <a:ext cx="3087429" cy="0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Groupe 85">
              <a:extLst>
                <a:ext uri="{FF2B5EF4-FFF2-40B4-BE49-F238E27FC236}">
                  <a16:creationId xmlns:a16="http://schemas.microsoft.com/office/drawing/2014/main" id="{1A3CE892-39CB-8667-051C-DA124B66D069}"/>
                </a:ext>
              </a:extLst>
            </p:cNvPr>
            <p:cNvGrpSpPr/>
            <p:nvPr/>
          </p:nvGrpSpPr>
          <p:grpSpPr>
            <a:xfrm>
              <a:off x="1786603" y="1497668"/>
              <a:ext cx="361145" cy="208145"/>
              <a:chOff x="1786603" y="1469960"/>
              <a:chExt cx="361145" cy="208145"/>
            </a:xfrm>
          </p:grpSpPr>
          <p:grpSp>
            <p:nvGrpSpPr>
              <p:cNvPr id="87" name="Groupe 86">
                <a:extLst>
                  <a:ext uri="{FF2B5EF4-FFF2-40B4-BE49-F238E27FC236}">
                    <a16:creationId xmlns:a16="http://schemas.microsoft.com/office/drawing/2014/main" id="{C268DA30-FB92-40C7-6CE4-11A4A54DAD60}"/>
                  </a:ext>
                </a:extLst>
              </p:cNvPr>
              <p:cNvGrpSpPr/>
              <p:nvPr/>
            </p:nvGrpSpPr>
            <p:grpSpPr>
              <a:xfrm>
                <a:off x="1786603" y="1570105"/>
                <a:ext cx="361145" cy="108000"/>
                <a:chOff x="1764000" y="4176000"/>
                <a:chExt cx="361145" cy="108000"/>
              </a:xfrm>
            </p:grpSpPr>
            <p:cxnSp>
              <p:nvCxnSpPr>
                <p:cNvPr id="89" name="Connecteur droit 88">
                  <a:extLst>
                    <a:ext uri="{FF2B5EF4-FFF2-40B4-BE49-F238E27FC236}">
                      <a16:creationId xmlns:a16="http://schemas.microsoft.com/office/drawing/2014/main" id="{2A6BE0EC-2A9F-DE9F-F09D-0BC67B2B22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5145" y="4184663"/>
                  <a:ext cx="360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Connecteur droit 89">
                  <a:extLst>
                    <a:ext uri="{FF2B5EF4-FFF2-40B4-BE49-F238E27FC236}">
                      <a16:creationId xmlns:a16="http://schemas.microsoft.com/office/drawing/2014/main" id="{91494340-F4E8-0B29-C560-5ECF958BBC5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Connecteur droit 90">
                  <a:extLst>
                    <a:ext uri="{FF2B5EF4-FFF2-40B4-BE49-F238E27FC236}">
                      <a16:creationId xmlns:a16="http://schemas.microsoft.com/office/drawing/2014/main" id="{61A663BD-34A7-7B84-52A3-978EB285F1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88" name="Connecteur droit 87">
                <a:extLst>
                  <a:ext uri="{FF2B5EF4-FFF2-40B4-BE49-F238E27FC236}">
                    <a16:creationId xmlns:a16="http://schemas.microsoft.com/office/drawing/2014/main" id="{4C57B379-F154-05ED-37ED-0C8CB8877F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62871" y="1469960"/>
                <a:ext cx="0" cy="1080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2" name="Groupe 91">
            <a:extLst>
              <a:ext uri="{FF2B5EF4-FFF2-40B4-BE49-F238E27FC236}">
                <a16:creationId xmlns:a16="http://schemas.microsoft.com/office/drawing/2014/main" id="{6C7AF89F-BDC8-F391-A36B-B32DE5ACDF99}"/>
              </a:ext>
            </a:extLst>
          </p:cNvPr>
          <p:cNvGrpSpPr/>
          <p:nvPr/>
        </p:nvGrpSpPr>
        <p:grpSpPr>
          <a:xfrm>
            <a:off x="2892974" y="2516301"/>
            <a:ext cx="2085442" cy="1177703"/>
            <a:chOff x="2881413" y="2024447"/>
            <a:chExt cx="2085442" cy="1177703"/>
          </a:xfrm>
        </p:grpSpPr>
        <p:grpSp>
          <p:nvGrpSpPr>
            <p:cNvPr id="93" name="Groupe 92">
              <a:extLst>
                <a:ext uri="{FF2B5EF4-FFF2-40B4-BE49-F238E27FC236}">
                  <a16:creationId xmlns:a16="http://schemas.microsoft.com/office/drawing/2014/main" id="{A7DC0146-47E1-6E6F-01F8-48CDCD34DA06}"/>
                </a:ext>
              </a:extLst>
            </p:cNvPr>
            <p:cNvGrpSpPr/>
            <p:nvPr/>
          </p:nvGrpSpPr>
          <p:grpSpPr>
            <a:xfrm>
              <a:off x="2881413" y="2024447"/>
              <a:ext cx="361145" cy="208145"/>
              <a:chOff x="1786603" y="1469960"/>
              <a:chExt cx="361145" cy="208145"/>
            </a:xfrm>
          </p:grpSpPr>
          <p:grpSp>
            <p:nvGrpSpPr>
              <p:cNvPr id="96" name="Groupe 95">
                <a:extLst>
                  <a:ext uri="{FF2B5EF4-FFF2-40B4-BE49-F238E27FC236}">
                    <a16:creationId xmlns:a16="http://schemas.microsoft.com/office/drawing/2014/main" id="{D498D445-1A7F-89E7-80A9-5F5CCA8AE439}"/>
                  </a:ext>
                </a:extLst>
              </p:cNvPr>
              <p:cNvGrpSpPr/>
              <p:nvPr/>
            </p:nvGrpSpPr>
            <p:grpSpPr>
              <a:xfrm>
                <a:off x="1786603" y="1570105"/>
                <a:ext cx="361145" cy="108000"/>
                <a:chOff x="1764000" y="4176000"/>
                <a:chExt cx="361145" cy="108000"/>
              </a:xfrm>
            </p:grpSpPr>
            <p:cxnSp>
              <p:nvCxnSpPr>
                <p:cNvPr id="98" name="Connecteur droit 97">
                  <a:extLst>
                    <a:ext uri="{FF2B5EF4-FFF2-40B4-BE49-F238E27FC236}">
                      <a16:creationId xmlns:a16="http://schemas.microsoft.com/office/drawing/2014/main" id="{4602A3AB-17BF-9731-DC58-E48C757B00A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5145" y="4184663"/>
                  <a:ext cx="360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Connecteur droit 98">
                  <a:extLst>
                    <a:ext uri="{FF2B5EF4-FFF2-40B4-BE49-F238E27FC236}">
                      <a16:creationId xmlns:a16="http://schemas.microsoft.com/office/drawing/2014/main" id="{84CEA269-3CCA-3BF3-A39F-AC72AEC9539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Connecteur droit 99">
                  <a:extLst>
                    <a:ext uri="{FF2B5EF4-FFF2-40B4-BE49-F238E27FC236}">
                      <a16:creationId xmlns:a16="http://schemas.microsoft.com/office/drawing/2014/main" id="{E09F3AED-B1EA-6BF1-5954-929F1C6AEA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97" name="Connecteur droit 96">
                <a:extLst>
                  <a:ext uri="{FF2B5EF4-FFF2-40B4-BE49-F238E27FC236}">
                    <a16:creationId xmlns:a16="http://schemas.microsoft.com/office/drawing/2014/main" id="{5B0C6E38-17F4-9322-D2A1-91FAAD4FBB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62871" y="1469960"/>
                <a:ext cx="0" cy="1080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4" name="Connecteur droit 93">
              <a:extLst>
                <a:ext uri="{FF2B5EF4-FFF2-40B4-BE49-F238E27FC236}">
                  <a16:creationId xmlns:a16="http://schemas.microsoft.com/office/drawing/2014/main" id="{853989B9-634A-9FB8-10CD-3EAB1DCE44F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62212" y="2030124"/>
              <a:ext cx="1904643" cy="1567"/>
            </a:xfrm>
            <a:prstGeom prst="line">
              <a:avLst/>
            </a:prstGeom>
            <a:ln w="12700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Connecteur droit avec flèche 94">
              <a:extLst>
                <a:ext uri="{FF2B5EF4-FFF2-40B4-BE49-F238E27FC236}">
                  <a16:creationId xmlns:a16="http://schemas.microsoft.com/office/drawing/2014/main" id="{B27FA7A5-DA9B-1F33-615C-45AD68AA8EBB}"/>
                </a:ext>
              </a:extLst>
            </p:cNvPr>
            <p:cNvCxnSpPr>
              <a:cxnSpLocks/>
            </p:cNvCxnSpPr>
            <p:nvPr/>
          </p:nvCxnSpPr>
          <p:spPr>
            <a:xfrm>
              <a:off x="4961393" y="2030124"/>
              <a:ext cx="0" cy="1172026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e 100">
            <a:extLst>
              <a:ext uri="{FF2B5EF4-FFF2-40B4-BE49-F238E27FC236}">
                <a16:creationId xmlns:a16="http://schemas.microsoft.com/office/drawing/2014/main" id="{4FE3F9D2-A73D-41DB-C946-95B67BB882A3}"/>
              </a:ext>
            </a:extLst>
          </p:cNvPr>
          <p:cNvGrpSpPr/>
          <p:nvPr/>
        </p:nvGrpSpPr>
        <p:grpSpPr>
          <a:xfrm>
            <a:off x="3959481" y="3094706"/>
            <a:ext cx="917962" cy="599298"/>
            <a:chOff x="3947920" y="2602852"/>
            <a:chExt cx="917962" cy="599298"/>
          </a:xfrm>
        </p:grpSpPr>
        <p:grpSp>
          <p:nvGrpSpPr>
            <p:cNvPr id="102" name="Groupe 101">
              <a:extLst>
                <a:ext uri="{FF2B5EF4-FFF2-40B4-BE49-F238E27FC236}">
                  <a16:creationId xmlns:a16="http://schemas.microsoft.com/office/drawing/2014/main" id="{7D70D558-BAEC-8F52-690D-3468CCC8AA36}"/>
                </a:ext>
              </a:extLst>
            </p:cNvPr>
            <p:cNvGrpSpPr/>
            <p:nvPr/>
          </p:nvGrpSpPr>
          <p:grpSpPr>
            <a:xfrm>
              <a:off x="3947920" y="2606748"/>
              <a:ext cx="361145" cy="208145"/>
              <a:chOff x="1786603" y="1469960"/>
              <a:chExt cx="361145" cy="208145"/>
            </a:xfrm>
          </p:grpSpPr>
          <p:grpSp>
            <p:nvGrpSpPr>
              <p:cNvPr id="105" name="Groupe 104">
                <a:extLst>
                  <a:ext uri="{FF2B5EF4-FFF2-40B4-BE49-F238E27FC236}">
                    <a16:creationId xmlns:a16="http://schemas.microsoft.com/office/drawing/2014/main" id="{B236972D-AA56-755A-1C76-985904C2600B}"/>
                  </a:ext>
                </a:extLst>
              </p:cNvPr>
              <p:cNvGrpSpPr/>
              <p:nvPr/>
            </p:nvGrpSpPr>
            <p:grpSpPr>
              <a:xfrm>
                <a:off x="1786603" y="1570105"/>
                <a:ext cx="361145" cy="108000"/>
                <a:chOff x="1764000" y="4176000"/>
                <a:chExt cx="361145" cy="108000"/>
              </a:xfrm>
            </p:grpSpPr>
            <p:cxnSp>
              <p:nvCxnSpPr>
                <p:cNvPr id="107" name="Connecteur droit 106">
                  <a:extLst>
                    <a:ext uri="{FF2B5EF4-FFF2-40B4-BE49-F238E27FC236}">
                      <a16:creationId xmlns:a16="http://schemas.microsoft.com/office/drawing/2014/main" id="{1DA656B1-A730-6406-2BC5-23FBE37207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5145" y="4184663"/>
                  <a:ext cx="360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Connecteur droit 107">
                  <a:extLst>
                    <a:ext uri="{FF2B5EF4-FFF2-40B4-BE49-F238E27FC236}">
                      <a16:creationId xmlns:a16="http://schemas.microsoft.com/office/drawing/2014/main" id="{E0520D23-FBF1-2E12-30A8-A16BBE2B44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Connecteur droit 108">
                  <a:extLst>
                    <a:ext uri="{FF2B5EF4-FFF2-40B4-BE49-F238E27FC236}">
                      <a16:creationId xmlns:a16="http://schemas.microsoft.com/office/drawing/2014/main" id="{1705B48D-8A2F-5F5F-F88C-F272114A15F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6" name="Connecteur droit 105">
                <a:extLst>
                  <a:ext uri="{FF2B5EF4-FFF2-40B4-BE49-F238E27FC236}">
                    <a16:creationId xmlns:a16="http://schemas.microsoft.com/office/drawing/2014/main" id="{C8473A75-182F-9237-B42E-A13BD8563C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62871" y="1469960"/>
                <a:ext cx="0" cy="108000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3" name="Connecteur droit 102">
              <a:extLst>
                <a:ext uri="{FF2B5EF4-FFF2-40B4-BE49-F238E27FC236}">
                  <a16:creationId xmlns:a16="http://schemas.microsoft.com/office/drawing/2014/main" id="{A9987693-AA14-E134-9680-90E6992A8A03}"/>
                </a:ext>
              </a:extLst>
            </p:cNvPr>
            <p:cNvCxnSpPr>
              <a:cxnSpLocks/>
            </p:cNvCxnSpPr>
            <p:nvPr/>
          </p:nvCxnSpPr>
          <p:spPr>
            <a:xfrm>
              <a:off x="4129170" y="2613115"/>
              <a:ext cx="736712" cy="0"/>
            </a:xfrm>
            <a:prstGeom prst="line">
              <a:avLst/>
            </a:prstGeom>
            <a:ln w="12700">
              <a:solidFill>
                <a:srgbClr val="FF0000"/>
              </a:solidFill>
              <a:prstDash val="sysDot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Connecteur droit avec flèche 103">
              <a:extLst>
                <a:ext uri="{FF2B5EF4-FFF2-40B4-BE49-F238E27FC236}">
                  <a16:creationId xmlns:a16="http://schemas.microsoft.com/office/drawing/2014/main" id="{AD064B2C-2E2B-ECA4-FA4A-49AA8AD59F1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65882" y="2602852"/>
              <a:ext cx="0" cy="599298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0" name="Groupe 109">
            <a:extLst>
              <a:ext uri="{FF2B5EF4-FFF2-40B4-BE49-F238E27FC236}">
                <a16:creationId xmlns:a16="http://schemas.microsoft.com/office/drawing/2014/main" id="{CC7EDA4A-A6E6-D2CB-39A9-BC2F0FB6AC71}"/>
              </a:ext>
            </a:extLst>
          </p:cNvPr>
          <p:cNvGrpSpPr/>
          <p:nvPr/>
        </p:nvGrpSpPr>
        <p:grpSpPr>
          <a:xfrm>
            <a:off x="1811561" y="2627383"/>
            <a:ext cx="361145" cy="1580086"/>
            <a:chOff x="1800000" y="2135529"/>
            <a:chExt cx="361145" cy="1580086"/>
          </a:xfrm>
        </p:grpSpPr>
        <p:grpSp>
          <p:nvGrpSpPr>
            <p:cNvPr id="111" name="Groupe 110">
              <a:extLst>
                <a:ext uri="{FF2B5EF4-FFF2-40B4-BE49-F238E27FC236}">
                  <a16:creationId xmlns:a16="http://schemas.microsoft.com/office/drawing/2014/main" id="{8BF36BC2-5EEC-8154-607F-A088BCCAC9AD}"/>
                </a:ext>
              </a:extLst>
            </p:cNvPr>
            <p:cNvGrpSpPr/>
            <p:nvPr/>
          </p:nvGrpSpPr>
          <p:grpSpPr>
            <a:xfrm rot="10800000">
              <a:off x="1800000" y="2135529"/>
              <a:ext cx="361145" cy="1580086"/>
              <a:chOff x="1786603" y="98019"/>
              <a:chExt cx="361145" cy="1580086"/>
            </a:xfrm>
          </p:grpSpPr>
          <p:grpSp>
            <p:nvGrpSpPr>
              <p:cNvPr id="113" name="Groupe 112">
                <a:extLst>
                  <a:ext uri="{FF2B5EF4-FFF2-40B4-BE49-F238E27FC236}">
                    <a16:creationId xmlns:a16="http://schemas.microsoft.com/office/drawing/2014/main" id="{29221FF0-5494-9EE4-0C66-101A2883E6F1}"/>
                  </a:ext>
                </a:extLst>
              </p:cNvPr>
              <p:cNvGrpSpPr/>
              <p:nvPr/>
            </p:nvGrpSpPr>
            <p:grpSpPr>
              <a:xfrm>
                <a:off x="1786603" y="1570105"/>
                <a:ext cx="361145" cy="108000"/>
                <a:chOff x="1764000" y="4176000"/>
                <a:chExt cx="361145" cy="108000"/>
              </a:xfrm>
            </p:grpSpPr>
            <p:cxnSp>
              <p:nvCxnSpPr>
                <p:cNvPr id="115" name="Connecteur droit 114">
                  <a:extLst>
                    <a:ext uri="{FF2B5EF4-FFF2-40B4-BE49-F238E27FC236}">
                      <a16:creationId xmlns:a16="http://schemas.microsoft.com/office/drawing/2014/main" id="{62EFFA54-5D6E-460F-FFE7-E4E379357E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5145" y="4184663"/>
                  <a:ext cx="360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6" name="Connecteur droit 115">
                  <a:extLst>
                    <a:ext uri="{FF2B5EF4-FFF2-40B4-BE49-F238E27FC236}">
                      <a16:creationId xmlns:a16="http://schemas.microsoft.com/office/drawing/2014/main" id="{65F5D6C6-9157-9296-4314-84898195C9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" name="Connecteur droit 116">
                  <a:extLst>
                    <a:ext uri="{FF2B5EF4-FFF2-40B4-BE49-F238E27FC236}">
                      <a16:creationId xmlns:a16="http://schemas.microsoft.com/office/drawing/2014/main" id="{E28DDD2F-7A30-326F-A82C-5A19FB309B3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14" name="Connecteur droit 113">
                <a:extLst>
                  <a:ext uri="{FF2B5EF4-FFF2-40B4-BE49-F238E27FC236}">
                    <a16:creationId xmlns:a16="http://schemas.microsoft.com/office/drawing/2014/main" id="{B18CA1A0-F7AA-A759-6B04-DA259A9E9BB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 flipV="1">
                <a:off x="1962871" y="98019"/>
                <a:ext cx="0" cy="1479941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2" name="Connecteur droit avec flèche 111">
              <a:extLst>
                <a:ext uri="{FF2B5EF4-FFF2-40B4-BE49-F238E27FC236}">
                  <a16:creationId xmlns:a16="http://schemas.microsoft.com/office/drawing/2014/main" id="{4BF8D86A-6940-D690-61D9-0AA32CFF97F2}"/>
                </a:ext>
              </a:extLst>
            </p:cNvPr>
            <p:cNvCxnSpPr>
              <a:cxnSpLocks/>
            </p:cNvCxnSpPr>
            <p:nvPr/>
          </p:nvCxnSpPr>
          <p:spPr>
            <a:xfrm>
              <a:off x="1988546" y="3715615"/>
              <a:ext cx="171454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" name="Groupe 117">
            <a:extLst>
              <a:ext uri="{FF2B5EF4-FFF2-40B4-BE49-F238E27FC236}">
                <a16:creationId xmlns:a16="http://schemas.microsoft.com/office/drawing/2014/main" id="{487B981D-33F1-0AED-4F39-41E0B44CD20C}"/>
              </a:ext>
            </a:extLst>
          </p:cNvPr>
          <p:cNvGrpSpPr/>
          <p:nvPr/>
        </p:nvGrpSpPr>
        <p:grpSpPr>
          <a:xfrm>
            <a:off x="2871206" y="3708045"/>
            <a:ext cx="1455105" cy="618147"/>
            <a:chOff x="2859645" y="3216191"/>
            <a:chExt cx="1455105" cy="618147"/>
          </a:xfrm>
        </p:grpSpPr>
        <p:grpSp>
          <p:nvGrpSpPr>
            <p:cNvPr id="119" name="Groupe 118">
              <a:extLst>
                <a:ext uri="{FF2B5EF4-FFF2-40B4-BE49-F238E27FC236}">
                  <a16:creationId xmlns:a16="http://schemas.microsoft.com/office/drawing/2014/main" id="{E25E668D-E569-2BFA-A794-8C27F696FA2F}"/>
                </a:ext>
              </a:extLst>
            </p:cNvPr>
            <p:cNvGrpSpPr/>
            <p:nvPr/>
          </p:nvGrpSpPr>
          <p:grpSpPr>
            <a:xfrm rot="10800000">
              <a:off x="3953605" y="3216191"/>
              <a:ext cx="361145" cy="618147"/>
              <a:chOff x="1786603" y="1059958"/>
              <a:chExt cx="361145" cy="618147"/>
            </a:xfrm>
          </p:grpSpPr>
          <p:grpSp>
            <p:nvGrpSpPr>
              <p:cNvPr id="121" name="Groupe 120">
                <a:extLst>
                  <a:ext uri="{FF2B5EF4-FFF2-40B4-BE49-F238E27FC236}">
                    <a16:creationId xmlns:a16="http://schemas.microsoft.com/office/drawing/2014/main" id="{96E66D10-21D7-B31C-5847-9254AF8779FA}"/>
                  </a:ext>
                </a:extLst>
              </p:cNvPr>
              <p:cNvGrpSpPr/>
              <p:nvPr/>
            </p:nvGrpSpPr>
            <p:grpSpPr>
              <a:xfrm>
                <a:off x="1786603" y="1570105"/>
                <a:ext cx="361145" cy="108000"/>
                <a:chOff x="1764000" y="4176000"/>
                <a:chExt cx="361145" cy="108000"/>
              </a:xfrm>
            </p:grpSpPr>
            <p:cxnSp>
              <p:nvCxnSpPr>
                <p:cNvPr id="123" name="Connecteur droit 122">
                  <a:extLst>
                    <a:ext uri="{FF2B5EF4-FFF2-40B4-BE49-F238E27FC236}">
                      <a16:creationId xmlns:a16="http://schemas.microsoft.com/office/drawing/2014/main" id="{65B6B9BA-DDD0-A37D-AA6F-2DB3D7F051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5145" y="4184663"/>
                  <a:ext cx="360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4" name="Connecteur droit 123">
                  <a:extLst>
                    <a:ext uri="{FF2B5EF4-FFF2-40B4-BE49-F238E27FC236}">
                      <a16:creationId xmlns:a16="http://schemas.microsoft.com/office/drawing/2014/main" id="{F4E0101F-A1E2-857A-5187-3285087FAEB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" name="Connecteur droit 124">
                  <a:extLst>
                    <a:ext uri="{FF2B5EF4-FFF2-40B4-BE49-F238E27FC236}">
                      <a16:creationId xmlns:a16="http://schemas.microsoft.com/office/drawing/2014/main" id="{34570C1F-8D5E-0180-89A0-9EBF42A137C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  <a:prstDash val="sysDot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2" name="Connecteur droit 121">
                <a:extLst>
                  <a:ext uri="{FF2B5EF4-FFF2-40B4-BE49-F238E27FC236}">
                    <a16:creationId xmlns:a16="http://schemas.microsoft.com/office/drawing/2014/main" id="{ABD18685-8461-029E-C314-00B788EA47E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1962871" y="1059958"/>
                <a:ext cx="0" cy="518002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sysDot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0" name="Connecteur droit avec flèche 119">
              <a:extLst>
                <a:ext uri="{FF2B5EF4-FFF2-40B4-BE49-F238E27FC236}">
                  <a16:creationId xmlns:a16="http://schemas.microsoft.com/office/drawing/2014/main" id="{BB066A59-5D93-E4A4-9AFB-B5334D308CB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9645" y="3827411"/>
              <a:ext cx="1269525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6" name="Groupe 125">
            <a:extLst>
              <a:ext uri="{FF2B5EF4-FFF2-40B4-BE49-F238E27FC236}">
                <a16:creationId xmlns:a16="http://schemas.microsoft.com/office/drawing/2014/main" id="{D44A6A71-137E-99DB-D331-FCFD8EF83489}"/>
              </a:ext>
            </a:extLst>
          </p:cNvPr>
          <p:cNvGrpSpPr/>
          <p:nvPr/>
        </p:nvGrpSpPr>
        <p:grpSpPr>
          <a:xfrm>
            <a:off x="2871206" y="3161211"/>
            <a:ext cx="389367" cy="1053185"/>
            <a:chOff x="2859645" y="2669357"/>
            <a:chExt cx="389367" cy="1053185"/>
          </a:xfrm>
        </p:grpSpPr>
        <p:grpSp>
          <p:nvGrpSpPr>
            <p:cNvPr id="127" name="Groupe 126">
              <a:extLst>
                <a:ext uri="{FF2B5EF4-FFF2-40B4-BE49-F238E27FC236}">
                  <a16:creationId xmlns:a16="http://schemas.microsoft.com/office/drawing/2014/main" id="{64C868A4-9F0A-0021-9F39-253C52ED7FEC}"/>
                </a:ext>
              </a:extLst>
            </p:cNvPr>
            <p:cNvGrpSpPr/>
            <p:nvPr/>
          </p:nvGrpSpPr>
          <p:grpSpPr>
            <a:xfrm rot="10800000">
              <a:off x="2887867" y="2669357"/>
              <a:ext cx="361145" cy="1053185"/>
              <a:chOff x="1786603" y="624920"/>
              <a:chExt cx="361145" cy="1053185"/>
            </a:xfrm>
          </p:grpSpPr>
          <p:grpSp>
            <p:nvGrpSpPr>
              <p:cNvPr id="129" name="Groupe 128">
                <a:extLst>
                  <a:ext uri="{FF2B5EF4-FFF2-40B4-BE49-F238E27FC236}">
                    <a16:creationId xmlns:a16="http://schemas.microsoft.com/office/drawing/2014/main" id="{FAD35A37-F0D4-0244-6A25-C33282C08F3F}"/>
                  </a:ext>
                </a:extLst>
              </p:cNvPr>
              <p:cNvGrpSpPr/>
              <p:nvPr/>
            </p:nvGrpSpPr>
            <p:grpSpPr>
              <a:xfrm>
                <a:off x="1786603" y="1570105"/>
                <a:ext cx="361145" cy="108000"/>
                <a:chOff x="1764000" y="4176000"/>
                <a:chExt cx="361145" cy="108000"/>
              </a:xfrm>
            </p:grpSpPr>
            <p:cxnSp>
              <p:nvCxnSpPr>
                <p:cNvPr id="131" name="Connecteur droit 130">
                  <a:extLst>
                    <a:ext uri="{FF2B5EF4-FFF2-40B4-BE49-F238E27FC236}">
                      <a16:creationId xmlns:a16="http://schemas.microsoft.com/office/drawing/2014/main" id="{4B1746F0-3414-F2D8-877C-D2019D52A7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5145" y="4184663"/>
                  <a:ext cx="360000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Connecteur droit 131">
                  <a:extLst>
                    <a:ext uri="{FF2B5EF4-FFF2-40B4-BE49-F238E27FC236}">
                      <a16:creationId xmlns:a16="http://schemas.microsoft.com/office/drawing/2014/main" id="{A5519856-51D9-F444-A8A2-E883773BC0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6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Connecteur droit 132">
                  <a:extLst>
                    <a:ext uri="{FF2B5EF4-FFF2-40B4-BE49-F238E27FC236}">
                      <a16:creationId xmlns:a16="http://schemas.microsoft.com/office/drawing/2014/main" id="{824405DB-C0B5-0277-CFBA-16A475F8E7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124000" y="4176000"/>
                  <a:ext cx="0" cy="10800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0" name="Connecteur droit 129">
                <a:extLst>
                  <a:ext uri="{FF2B5EF4-FFF2-40B4-BE49-F238E27FC236}">
                    <a16:creationId xmlns:a16="http://schemas.microsoft.com/office/drawing/2014/main" id="{1E0CD655-A571-96E2-ED9E-3FA5D3054890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H="1" flipV="1">
                <a:off x="1960124" y="624920"/>
                <a:ext cx="2747" cy="95304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8" name="Connecteur droit avec flèche 127">
              <a:extLst>
                <a:ext uri="{FF2B5EF4-FFF2-40B4-BE49-F238E27FC236}">
                  <a16:creationId xmlns:a16="http://schemas.microsoft.com/office/drawing/2014/main" id="{08CF4465-8AA9-A0AB-0AEF-929C1132D1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59645" y="3719171"/>
              <a:ext cx="215846" cy="0"/>
            </a:xfrm>
            <a:prstGeom prst="straightConnector1">
              <a:avLst/>
            </a:prstGeom>
            <a:ln w="127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4" name="Connecteur droit avec flèche 133">
            <a:extLst>
              <a:ext uri="{FF2B5EF4-FFF2-40B4-BE49-F238E27FC236}">
                <a16:creationId xmlns:a16="http://schemas.microsoft.com/office/drawing/2014/main" id="{36D31B54-15BE-98CF-8420-A968B64415CB}"/>
              </a:ext>
            </a:extLst>
          </p:cNvPr>
          <p:cNvCxnSpPr>
            <a:cxnSpLocks/>
          </p:cNvCxnSpPr>
          <p:nvPr/>
        </p:nvCxnSpPr>
        <p:spPr>
          <a:xfrm>
            <a:off x="2314460" y="1535212"/>
            <a:ext cx="296065" cy="0"/>
          </a:xfrm>
          <a:prstGeom prst="straightConnector1">
            <a:avLst/>
          </a:prstGeom>
          <a:ln w="12700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5" name="ZoneTexte 134">
            <a:extLst>
              <a:ext uri="{FF2B5EF4-FFF2-40B4-BE49-F238E27FC236}">
                <a16:creationId xmlns:a16="http://schemas.microsoft.com/office/drawing/2014/main" id="{31F3CF17-41A5-A70E-59F4-57470D5886BC}"/>
              </a:ext>
            </a:extLst>
          </p:cNvPr>
          <p:cNvSpPr txBox="1"/>
          <p:nvPr/>
        </p:nvSpPr>
        <p:spPr>
          <a:xfrm>
            <a:off x="2663826" y="1335158"/>
            <a:ext cx="947735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000" b="1" kern="0" dirty="0">
                <a:latin typeface="Calibri"/>
                <a:ea typeface="Calibri"/>
                <a:cs typeface="Calibri"/>
                <a:sym typeface="Calibri"/>
              </a:rPr>
              <a:t>Pour Ph1 uniquement</a:t>
            </a:r>
            <a:endParaRPr kumimoji="0" lang="fr-FR" sz="1000" b="1" i="0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ZoneTexte 135">
            <a:extLst>
              <a:ext uri="{FF2B5EF4-FFF2-40B4-BE49-F238E27FC236}">
                <a16:creationId xmlns:a16="http://schemas.microsoft.com/office/drawing/2014/main" id="{5C067A90-F18B-67F4-D62E-645DB060861C}"/>
              </a:ext>
            </a:extLst>
          </p:cNvPr>
          <p:cNvSpPr txBox="1"/>
          <p:nvPr/>
        </p:nvSpPr>
        <p:spPr>
          <a:xfrm>
            <a:off x="6281516" y="1146859"/>
            <a:ext cx="12189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u="sng" dirty="0">
                <a:effectLst/>
                <a:ea typeface="Times New Roman" panose="02020603050405020304" pitchFamily="18" charset="0"/>
              </a:rPr>
              <a:t>→ Ph1 et Ph2</a:t>
            </a:r>
            <a:endParaRPr lang="fr-FR" sz="1200" u="sng" dirty="0"/>
          </a:p>
        </p:txBody>
      </p:sp>
      <p:sp>
        <p:nvSpPr>
          <p:cNvPr id="137" name="ZoneTexte 136">
            <a:extLst>
              <a:ext uri="{FF2B5EF4-FFF2-40B4-BE49-F238E27FC236}">
                <a16:creationId xmlns:a16="http://schemas.microsoft.com/office/drawing/2014/main" id="{F78539AE-2AE3-5C3B-CFD2-71A95FDAD1F0}"/>
              </a:ext>
            </a:extLst>
          </p:cNvPr>
          <p:cNvSpPr txBox="1"/>
          <p:nvPr/>
        </p:nvSpPr>
        <p:spPr>
          <a:xfrm>
            <a:off x="3684767" y="1232702"/>
            <a:ext cx="174189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171450" marR="0" lvl="0" indent="-17145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000" b="1" kern="0" dirty="0">
                <a:latin typeface="Calibri"/>
                <a:ea typeface="Calibri"/>
                <a:cs typeface="Calibri"/>
                <a:sym typeface="Calibri"/>
              </a:rPr>
              <a:t>Inclut la chimie radicalaire</a:t>
            </a:r>
          </a:p>
          <a:p>
            <a:pPr marL="171450" marR="0" lvl="0" indent="-17145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N: ajout fonction nitrite</a:t>
            </a:r>
          </a:p>
          <a:p>
            <a:pPr marL="171450" marR="0" lvl="0" indent="-17145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fr-FR" sz="1000" b="1" kern="0" dirty="0">
                <a:latin typeface="Calibri"/>
                <a:ea typeface="Calibri"/>
                <a:cs typeface="Calibri"/>
                <a:sym typeface="Calibri"/>
              </a:rPr>
              <a:t>O: ajout fonction alcool</a:t>
            </a:r>
            <a:endParaRPr kumimoji="0" lang="fr-FR" sz="1000" b="1" i="0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" name="Groupe 137">
            <a:extLst>
              <a:ext uri="{FF2B5EF4-FFF2-40B4-BE49-F238E27FC236}">
                <a16:creationId xmlns:a16="http://schemas.microsoft.com/office/drawing/2014/main" id="{99F0DEA1-20C7-DF4B-B0DC-CB6F088A1A88}"/>
              </a:ext>
            </a:extLst>
          </p:cNvPr>
          <p:cNvGrpSpPr/>
          <p:nvPr/>
        </p:nvGrpSpPr>
        <p:grpSpPr>
          <a:xfrm>
            <a:off x="5520865" y="3105987"/>
            <a:ext cx="1602664" cy="802530"/>
            <a:chOff x="6142889" y="2508805"/>
            <a:chExt cx="1602664" cy="802530"/>
          </a:xfrm>
        </p:grpSpPr>
        <p:pic>
          <p:nvPicPr>
            <p:cNvPr id="139" name="Image 138">
              <a:extLst>
                <a:ext uri="{FF2B5EF4-FFF2-40B4-BE49-F238E27FC236}">
                  <a16:creationId xmlns:a16="http://schemas.microsoft.com/office/drawing/2014/main" id="{035ED3F9-57B2-2633-4F09-28FE426DD2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42889" y="2578394"/>
              <a:ext cx="1481367" cy="732941"/>
            </a:xfrm>
            <a:prstGeom prst="rect">
              <a:avLst/>
            </a:prstGeom>
          </p:spPr>
        </p:pic>
        <p:sp>
          <p:nvSpPr>
            <p:cNvPr id="140" name="ZoneTexte 139">
              <a:extLst>
                <a:ext uri="{FF2B5EF4-FFF2-40B4-BE49-F238E27FC236}">
                  <a16:creationId xmlns:a16="http://schemas.microsoft.com/office/drawing/2014/main" id="{1DDAC86C-F8CB-4DD8-F4E5-5641627554B8}"/>
                </a:ext>
              </a:extLst>
            </p:cNvPr>
            <p:cNvSpPr txBox="1"/>
            <p:nvPr/>
          </p:nvSpPr>
          <p:spPr>
            <a:xfrm>
              <a:off x="6602553" y="2508805"/>
              <a:ext cx="1143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>
                  <a:latin typeface="Cambria" panose="02040503050406030204" pitchFamily="18" charset="0"/>
                  <a:ea typeface="Cambria" panose="02040503050406030204" pitchFamily="18" charset="0"/>
                </a:rPr>
                <a:t>[-NO2/=O/-OH/-OOH]</a:t>
              </a:r>
            </a:p>
          </p:txBody>
        </p:sp>
      </p:grpSp>
      <p:sp>
        <p:nvSpPr>
          <p:cNvPr id="141" name="ZoneTexte 140">
            <a:extLst>
              <a:ext uri="{FF2B5EF4-FFF2-40B4-BE49-F238E27FC236}">
                <a16:creationId xmlns:a16="http://schemas.microsoft.com/office/drawing/2014/main" id="{7D6F99C2-4A9F-955D-B907-2AA26FF14818}"/>
              </a:ext>
            </a:extLst>
          </p:cNvPr>
          <p:cNvSpPr txBox="1"/>
          <p:nvPr/>
        </p:nvSpPr>
        <p:spPr>
          <a:xfrm>
            <a:off x="5350570" y="3001508"/>
            <a:ext cx="599121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Ph1open:</a:t>
            </a:r>
          </a:p>
        </p:txBody>
      </p:sp>
      <p:grpSp>
        <p:nvGrpSpPr>
          <p:cNvPr id="142" name="Groupe 141">
            <a:extLst>
              <a:ext uri="{FF2B5EF4-FFF2-40B4-BE49-F238E27FC236}">
                <a16:creationId xmlns:a16="http://schemas.microsoft.com/office/drawing/2014/main" id="{B508F1EB-7043-707E-BB09-F66DE0AFBABD}"/>
              </a:ext>
            </a:extLst>
          </p:cNvPr>
          <p:cNvGrpSpPr/>
          <p:nvPr/>
        </p:nvGrpSpPr>
        <p:grpSpPr>
          <a:xfrm>
            <a:off x="7124548" y="3001508"/>
            <a:ext cx="1326858" cy="1194811"/>
            <a:chOff x="6838506" y="2827575"/>
            <a:chExt cx="1326858" cy="1194811"/>
          </a:xfrm>
        </p:grpSpPr>
        <p:pic>
          <p:nvPicPr>
            <p:cNvPr id="143" name="Image 142" descr="Une image contenant diagramme, croquis, dessin, conception&#10;&#10;Description générée automatiquement">
              <a:extLst>
                <a:ext uri="{FF2B5EF4-FFF2-40B4-BE49-F238E27FC236}">
                  <a16:creationId xmlns:a16="http://schemas.microsoft.com/office/drawing/2014/main" id="{29D7E8CA-DE17-0871-B5E1-53A40CE84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0490" y="2827575"/>
              <a:ext cx="794874" cy="1194811"/>
            </a:xfrm>
            <a:prstGeom prst="rect">
              <a:avLst/>
            </a:prstGeom>
          </p:spPr>
        </p:pic>
        <p:sp>
          <p:nvSpPr>
            <p:cNvPr id="144" name="ZoneTexte 143">
              <a:extLst>
                <a:ext uri="{FF2B5EF4-FFF2-40B4-BE49-F238E27FC236}">
                  <a16:creationId xmlns:a16="http://schemas.microsoft.com/office/drawing/2014/main" id="{78FEA12D-DADE-4AC2-0EBF-D755B42037F4}"/>
                </a:ext>
              </a:extLst>
            </p:cNvPr>
            <p:cNvSpPr txBox="1"/>
            <p:nvPr/>
          </p:nvSpPr>
          <p:spPr>
            <a:xfrm>
              <a:off x="6838506" y="3755237"/>
              <a:ext cx="1143000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700" b="1" dirty="0">
                  <a:latin typeface="Cambria" panose="02040503050406030204" pitchFamily="18" charset="0"/>
                  <a:ea typeface="Cambria" panose="02040503050406030204" pitchFamily="18" charset="0"/>
                </a:rPr>
                <a:t>[-NO2/-OH/-OOH]</a:t>
              </a:r>
            </a:p>
          </p:txBody>
        </p:sp>
      </p:grpSp>
      <p:sp>
        <p:nvSpPr>
          <p:cNvPr id="145" name="ZoneTexte 144">
            <a:extLst>
              <a:ext uri="{FF2B5EF4-FFF2-40B4-BE49-F238E27FC236}">
                <a16:creationId xmlns:a16="http://schemas.microsoft.com/office/drawing/2014/main" id="{15CB53E7-0710-C558-2412-31724200B8A3}"/>
              </a:ext>
            </a:extLst>
          </p:cNvPr>
          <p:cNvSpPr txBox="1"/>
          <p:nvPr/>
        </p:nvSpPr>
        <p:spPr>
          <a:xfrm>
            <a:off x="7568250" y="3061221"/>
            <a:ext cx="566391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algn="ctr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Ph1BpnV:</a:t>
            </a:r>
          </a:p>
        </p:txBody>
      </p:sp>
    </p:spTree>
    <p:extLst>
      <p:ext uri="{BB962C8B-B14F-4D97-AF65-F5344CB8AC3E}">
        <p14:creationId xmlns:p14="http://schemas.microsoft.com/office/powerpoint/2010/main" val="1138928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712F77-D13B-960E-880F-890B1BA6C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FE6CB2B3-0D2A-FE79-BC11-6423A8D701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1AFDD323-A88C-DB98-B0A0-A0AE1BF3F5C2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4F390BEB-35EC-9D0E-02D3-E7EC4FBCA7FC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 err="1">
                <a:latin typeface="Marianne" panose="02000000000000000000" pitchFamily="50" charset="0"/>
                <a:cs typeface="Arial" panose="020B0604020202020204" pitchFamily="34" charset="0"/>
              </a:rPr>
              <a:t>Resine</a:t>
            </a:r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 mechanism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E8D6CD0D-CC08-85EB-A300-3F9981398909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7046FCCE-7BAD-B874-C89F-3E4E267FB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16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03C275D-EDE7-906D-9367-DEBAED6C93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487" y="2673240"/>
            <a:ext cx="1522653" cy="139576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0A20F644-E002-8624-B1F0-952733C0704E}"/>
              </a:ext>
            </a:extLst>
          </p:cNvPr>
          <p:cNvSpPr txBox="1"/>
          <p:nvPr/>
        </p:nvSpPr>
        <p:spPr>
          <a:xfrm>
            <a:off x="1312420" y="3873236"/>
            <a:ext cx="625642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Res</a:t>
            </a:r>
            <a:endParaRPr kumimoji="0" lang="fr-FR" sz="1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73439F9-DDFE-DC4F-7536-D5408B4F4376}"/>
              </a:ext>
            </a:extLst>
          </p:cNvPr>
          <p:cNvSpPr txBox="1"/>
          <p:nvPr/>
        </p:nvSpPr>
        <p:spPr>
          <a:xfrm>
            <a:off x="734139" y="1410346"/>
            <a:ext cx="37519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effectLst/>
                <a:ea typeface="Times New Roman" panose="02020603050405020304" pitchFamily="18" charset="0"/>
              </a:rPr>
              <a:t>→ Sugar : </a:t>
            </a:r>
            <a:r>
              <a:rPr lang="fr-FR" sz="1200" dirty="0">
                <a:effectLst/>
                <a:ea typeface="Times New Roman" panose="02020603050405020304" pitchFamily="18" charset="0"/>
              </a:rPr>
              <a:t>non-volatil</a:t>
            </a:r>
          </a:p>
          <a:p>
            <a:r>
              <a:rPr lang="fr-FR" sz="1200" b="1" dirty="0">
                <a:effectLst/>
                <a:ea typeface="Times New Roman" panose="02020603050405020304" pitchFamily="18" charset="0"/>
              </a:rPr>
              <a:t>→ </a:t>
            </a:r>
            <a:r>
              <a:rPr lang="fr-FR" sz="1200" b="1" dirty="0" err="1"/>
              <a:t>Alkoic</a:t>
            </a:r>
            <a:r>
              <a:rPr lang="fr-FR" sz="1200" b="1" dirty="0"/>
              <a:t> : </a:t>
            </a:r>
            <a:r>
              <a:rPr lang="fr-FR" sz="1200" dirty="0"/>
              <a:t>vieillissement similaire aux POA du trafic</a:t>
            </a:r>
          </a:p>
          <a:p>
            <a:r>
              <a:rPr lang="fr-FR" sz="1200" b="1" dirty="0">
                <a:effectLst/>
                <a:ea typeface="Times New Roman" panose="02020603050405020304" pitchFamily="18" charset="0"/>
              </a:rPr>
              <a:t>→ </a:t>
            </a:r>
            <a:r>
              <a:rPr lang="fr-FR" sz="1200" b="1" dirty="0" err="1"/>
              <a:t>Res</a:t>
            </a:r>
            <a:r>
              <a:rPr lang="fr-FR" sz="1200" b="1" dirty="0"/>
              <a:t> :</a:t>
            </a:r>
            <a:endParaRPr lang="fr-FR" sz="1200" dirty="0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4B456CF4-B6DC-C198-0597-817AD3E16FF7}"/>
              </a:ext>
            </a:extLst>
          </p:cNvPr>
          <p:cNvCxnSpPr/>
          <p:nvPr/>
        </p:nvCxnSpPr>
        <p:spPr>
          <a:xfrm>
            <a:off x="2405874" y="2904076"/>
            <a:ext cx="53273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91CA23E7-47FD-218E-FC71-5E44901B35E6}"/>
              </a:ext>
            </a:extLst>
          </p:cNvPr>
          <p:cNvCxnSpPr/>
          <p:nvPr/>
        </p:nvCxnSpPr>
        <p:spPr>
          <a:xfrm>
            <a:off x="2405874" y="3038114"/>
            <a:ext cx="5327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CE3194C9-4B42-7287-348E-72D1E6CB74DB}"/>
              </a:ext>
            </a:extLst>
          </p:cNvPr>
          <p:cNvSpPr txBox="1"/>
          <p:nvPr/>
        </p:nvSpPr>
        <p:spPr>
          <a:xfrm>
            <a:off x="3089760" y="2844862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RO2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2F23476-0B50-83A7-7642-23365107B5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2881" y="1835156"/>
            <a:ext cx="1370100" cy="1255925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63F639F-C6F0-7584-B3C3-B21F797F6AEB}"/>
              </a:ext>
            </a:extLst>
          </p:cNvPr>
          <p:cNvSpPr txBox="1"/>
          <p:nvPr/>
        </p:nvSpPr>
        <p:spPr>
          <a:xfrm>
            <a:off x="6090160" y="2673240"/>
            <a:ext cx="625642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Resopen</a:t>
            </a:r>
            <a:endParaRPr kumimoji="0" lang="fr-FR" sz="1000" b="1" i="0" u="sng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1D787C9-2A05-403C-7806-117CD35195EC}"/>
              </a:ext>
            </a:extLst>
          </p:cNvPr>
          <p:cNvSpPr txBox="1"/>
          <p:nvPr/>
        </p:nvSpPr>
        <p:spPr>
          <a:xfrm>
            <a:off x="5405110" y="4177505"/>
            <a:ext cx="625642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sng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ResnV</a:t>
            </a:r>
            <a:r>
              <a:rPr kumimoji="0" lang="fr-FR" sz="1000" b="1" i="0" u="sng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:</a:t>
            </a:r>
          </a:p>
        </p:txBody>
      </p: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AE8058B5-2C17-64A3-51D6-17C302B4C74A}"/>
              </a:ext>
            </a:extLst>
          </p:cNvPr>
          <p:cNvCxnSpPr>
            <a:cxnSpLocks/>
          </p:cNvCxnSpPr>
          <p:nvPr/>
        </p:nvCxnSpPr>
        <p:spPr>
          <a:xfrm>
            <a:off x="5541956" y="3371122"/>
            <a:ext cx="0" cy="3821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0FCE8A26-5F3D-BF41-5E6C-63393281788E}"/>
              </a:ext>
            </a:extLst>
          </p:cNvPr>
          <p:cNvCxnSpPr>
            <a:cxnSpLocks/>
          </p:cNvCxnSpPr>
          <p:nvPr/>
        </p:nvCxnSpPr>
        <p:spPr>
          <a:xfrm>
            <a:off x="5646943" y="3371121"/>
            <a:ext cx="0" cy="382165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51AF0A77-20F6-D494-ED0A-2E8AD21653C6}"/>
              </a:ext>
            </a:extLst>
          </p:cNvPr>
          <p:cNvSpPr txBox="1"/>
          <p:nvPr/>
        </p:nvSpPr>
        <p:spPr>
          <a:xfrm>
            <a:off x="7379033" y="2172270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OH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D94AAC0E-1D5A-E2B0-153A-02E4B6A033D4}"/>
              </a:ext>
            </a:extLst>
          </p:cNvPr>
          <p:cNvSpPr txBox="1"/>
          <p:nvPr/>
        </p:nvSpPr>
        <p:spPr>
          <a:xfrm>
            <a:off x="7375962" y="2341859"/>
            <a:ext cx="47433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NO3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D271F2B3-FD5F-26E4-B1C7-CADA7C1A82CE}"/>
              </a:ext>
            </a:extLst>
          </p:cNvPr>
          <p:cNvSpPr txBox="1"/>
          <p:nvPr/>
        </p:nvSpPr>
        <p:spPr>
          <a:xfrm>
            <a:off x="7372891" y="2510741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O3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58B82AF-99BB-F404-E2CA-F74AC17984EE}"/>
              </a:ext>
            </a:extLst>
          </p:cNvPr>
          <p:cNvSpPr txBox="1"/>
          <p:nvPr/>
        </p:nvSpPr>
        <p:spPr>
          <a:xfrm>
            <a:off x="3609313" y="2742814"/>
            <a:ext cx="698098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 / HO2</a:t>
            </a:r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2E9FED10-D7A4-EE47-FC91-5BB29FB84718}"/>
              </a:ext>
            </a:extLst>
          </p:cNvPr>
          <p:cNvGrpSpPr/>
          <p:nvPr/>
        </p:nvGrpSpPr>
        <p:grpSpPr>
          <a:xfrm>
            <a:off x="3619103" y="2739536"/>
            <a:ext cx="1149299" cy="1324039"/>
            <a:chOff x="1377512" y="2882332"/>
            <a:chExt cx="1149299" cy="1324039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900F712D-EAC1-7EC1-4960-4A4BC9A71DFF}"/>
                </a:ext>
              </a:extLst>
            </p:cNvPr>
            <p:cNvCxnSpPr>
              <a:cxnSpLocks/>
            </p:cNvCxnSpPr>
            <p:nvPr/>
          </p:nvCxnSpPr>
          <p:spPr>
            <a:xfrm>
              <a:off x="1377512" y="3103849"/>
              <a:ext cx="916689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24890F42-B417-A7F2-AE9B-373EDF4BD5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4201" y="2882332"/>
              <a:ext cx="0" cy="1324039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23" name="Connecteur droit avec flèche 22">
              <a:extLst>
                <a:ext uri="{FF2B5EF4-FFF2-40B4-BE49-F238E27FC236}">
                  <a16:creationId xmlns:a16="http://schemas.microsoft.com/office/drawing/2014/main" id="{CF0D6AEB-B328-C7FB-18D7-B30BD1E9F3FB}"/>
                </a:ext>
              </a:extLst>
            </p:cNvPr>
            <p:cNvCxnSpPr/>
            <p:nvPr/>
          </p:nvCxnSpPr>
          <p:spPr>
            <a:xfrm>
              <a:off x="2294201" y="2882332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26" name="Connecteur droit avec flèche 25">
              <a:extLst>
                <a:ext uri="{FF2B5EF4-FFF2-40B4-BE49-F238E27FC236}">
                  <a16:creationId xmlns:a16="http://schemas.microsoft.com/office/drawing/2014/main" id="{0DE9066B-8127-E17B-23E2-91A430A9E069}"/>
                </a:ext>
              </a:extLst>
            </p:cNvPr>
            <p:cNvCxnSpPr/>
            <p:nvPr/>
          </p:nvCxnSpPr>
          <p:spPr>
            <a:xfrm>
              <a:off x="2294201" y="4206371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</p:grp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94F4E09B-277C-8F68-ECAB-4D6C4E700F1B}"/>
              </a:ext>
            </a:extLst>
          </p:cNvPr>
          <p:cNvGrpSpPr/>
          <p:nvPr/>
        </p:nvGrpSpPr>
        <p:grpSpPr>
          <a:xfrm>
            <a:off x="2405874" y="2845850"/>
            <a:ext cx="2457522" cy="1324039"/>
            <a:chOff x="69289" y="2882332"/>
            <a:chExt cx="2457522" cy="1324039"/>
          </a:xfrm>
        </p:grpSpPr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1C5ABB92-7EB1-5A99-6C26-BC314BF15538}"/>
                </a:ext>
              </a:extLst>
            </p:cNvPr>
            <p:cNvCxnSpPr>
              <a:cxnSpLocks/>
            </p:cNvCxnSpPr>
            <p:nvPr/>
          </p:nvCxnSpPr>
          <p:spPr>
            <a:xfrm>
              <a:off x="69289" y="3503477"/>
              <a:ext cx="2224912" cy="0"/>
            </a:xfrm>
            <a:prstGeom prst="line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29" name="Connecteur droit 28">
              <a:extLst>
                <a:ext uri="{FF2B5EF4-FFF2-40B4-BE49-F238E27FC236}">
                  <a16:creationId xmlns:a16="http://schemas.microsoft.com/office/drawing/2014/main" id="{1EC5C649-CCF9-F7F2-1FFB-F58135DEA2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4201" y="2882332"/>
              <a:ext cx="0" cy="1324039"/>
            </a:xfrm>
            <a:prstGeom prst="line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</a:ln>
            <a:effectLst/>
          </p:spPr>
        </p:cxnSp>
        <p:cxnSp>
          <p:nvCxnSpPr>
            <p:cNvPr id="30" name="Connecteur droit avec flèche 29">
              <a:extLst>
                <a:ext uri="{FF2B5EF4-FFF2-40B4-BE49-F238E27FC236}">
                  <a16:creationId xmlns:a16="http://schemas.microsoft.com/office/drawing/2014/main" id="{D6660750-5E3C-1512-A1DC-55EA2854DD99}"/>
                </a:ext>
              </a:extLst>
            </p:cNvPr>
            <p:cNvCxnSpPr/>
            <p:nvPr/>
          </p:nvCxnSpPr>
          <p:spPr>
            <a:xfrm>
              <a:off x="2294201" y="2882332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tailEnd type="triangle"/>
            </a:ln>
            <a:effectLst/>
          </p:spPr>
        </p:cxnSp>
        <p:cxnSp>
          <p:nvCxnSpPr>
            <p:cNvPr id="31" name="Connecteur droit avec flèche 30">
              <a:extLst>
                <a:ext uri="{FF2B5EF4-FFF2-40B4-BE49-F238E27FC236}">
                  <a16:creationId xmlns:a16="http://schemas.microsoft.com/office/drawing/2014/main" id="{2A5B47E0-7D9D-04A8-E5AB-B8667BDCAEE6}"/>
                </a:ext>
              </a:extLst>
            </p:cNvPr>
            <p:cNvCxnSpPr/>
            <p:nvPr/>
          </p:nvCxnSpPr>
          <p:spPr>
            <a:xfrm>
              <a:off x="2294201" y="4206371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7030A0"/>
              </a:solidFill>
              <a:prstDash val="solid"/>
              <a:tailEnd type="triangle"/>
            </a:ln>
            <a:effectLst/>
          </p:spPr>
        </p:cxnSp>
      </p:grpSp>
      <p:sp>
        <p:nvSpPr>
          <p:cNvPr id="32" name="ZoneTexte 31">
            <a:extLst>
              <a:ext uri="{FF2B5EF4-FFF2-40B4-BE49-F238E27FC236}">
                <a16:creationId xmlns:a16="http://schemas.microsoft.com/office/drawing/2014/main" id="{C8F611AD-6B70-6F57-E883-64B88DA7B54D}"/>
              </a:ext>
            </a:extLst>
          </p:cNvPr>
          <p:cNvSpPr txBox="1"/>
          <p:nvPr/>
        </p:nvSpPr>
        <p:spPr>
          <a:xfrm>
            <a:off x="6030752" y="3746949"/>
            <a:ext cx="1430374" cy="12464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900" b="1" i="0" u="sng" strike="noStrike" dirty="0">
                <a:solidFill>
                  <a:srgbClr val="000000"/>
                </a:solidFill>
                <a:effectLst/>
              </a:rPr>
              <a:t>C20 avec:</a:t>
            </a:r>
          </a:p>
          <a:p>
            <a:r>
              <a:rPr lang="fr-FR" sz="900" dirty="0">
                <a:solidFill>
                  <a:srgbClr val="000000"/>
                </a:solidFill>
              </a:rPr>
              <a:t>1</a:t>
            </a:r>
            <a:r>
              <a:rPr lang="fr-FR" sz="900" b="0" i="0" u="none" strike="noStrike" dirty="0">
                <a:solidFill>
                  <a:srgbClr val="000000"/>
                </a:solidFill>
                <a:effectLst/>
              </a:rPr>
              <a:t>	double liaison </a:t>
            </a:r>
          </a:p>
          <a:p>
            <a:r>
              <a:rPr lang="fr-FR" sz="900" b="0" i="0" u="none" strike="noStrike" dirty="0">
                <a:solidFill>
                  <a:srgbClr val="000000"/>
                </a:solidFill>
                <a:effectLst/>
              </a:rPr>
              <a:t>0.43 	alcool</a:t>
            </a:r>
          </a:p>
          <a:p>
            <a:r>
              <a:rPr lang="fr-FR" sz="900" b="0" i="0" u="none" strike="noStrike" dirty="0">
                <a:solidFill>
                  <a:srgbClr val="000000"/>
                </a:solidFill>
                <a:effectLst/>
              </a:rPr>
              <a:t>1 	cétone</a:t>
            </a:r>
          </a:p>
          <a:p>
            <a:r>
              <a:rPr lang="fr-FR" sz="900" b="0" i="0" u="none" strike="noStrike" dirty="0">
                <a:solidFill>
                  <a:srgbClr val="000000"/>
                </a:solidFill>
                <a:effectLst/>
              </a:rPr>
              <a:t>0.74 	aldéhyde</a:t>
            </a:r>
          </a:p>
          <a:p>
            <a:r>
              <a:rPr lang="fr-FR" sz="900" b="0" i="0" u="none" strike="noStrike" dirty="0">
                <a:solidFill>
                  <a:srgbClr val="000000"/>
                </a:solidFill>
                <a:effectLst/>
              </a:rPr>
              <a:t>1 	acide</a:t>
            </a:r>
          </a:p>
          <a:p>
            <a:r>
              <a:rPr lang="fr-FR" sz="900" b="0" i="0" u="none" strike="noStrike" dirty="0">
                <a:solidFill>
                  <a:srgbClr val="000000"/>
                </a:solidFill>
                <a:effectLst/>
              </a:rPr>
              <a:t>0.97 	nitrate</a:t>
            </a:r>
          </a:p>
          <a:p>
            <a:r>
              <a:rPr lang="fr-FR" sz="900" b="0" i="0" u="none" strike="noStrike" dirty="0">
                <a:solidFill>
                  <a:srgbClr val="000000"/>
                </a:solidFill>
                <a:effectLst/>
              </a:rPr>
              <a:t>0.27</a:t>
            </a:r>
            <a:r>
              <a:rPr lang="fr-FR" sz="900" dirty="0"/>
              <a:t> 	</a:t>
            </a:r>
            <a:r>
              <a:rPr lang="fr-FR" sz="900" dirty="0" err="1"/>
              <a:t>hydroperoxyde</a:t>
            </a:r>
            <a:endParaRPr lang="fr-FR" sz="900" dirty="0"/>
          </a:p>
        </p:txBody>
      </p:sp>
    </p:spTree>
    <p:extLst>
      <p:ext uri="{BB962C8B-B14F-4D97-AF65-F5344CB8AC3E}">
        <p14:creationId xmlns:p14="http://schemas.microsoft.com/office/powerpoint/2010/main" val="4098526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732B6-82D8-DD74-06EA-F6ECA239B9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Police, logo&#10;&#10;Description générée automatiquement">
            <a:extLst>
              <a:ext uri="{FF2B5EF4-FFF2-40B4-BE49-F238E27FC236}">
                <a16:creationId xmlns:a16="http://schemas.microsoft.com/office/drawing/2014/main" id="{C329D7BF-F560-7C0D-D8FE-96C5CA481E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97" y="109060"/>
            <a:ext cx="1444926" cy="510239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C718FE5B-EC7D-4AF1-1247-0A48AB84229E}"/>
              </a:ext>
            </a:extLst>
          </p:cNvPr>
          <p:cNvCxnSpPr>
            <a:cxnSpLocks/>
          </p:cNvCxnSpPr>
          <p:nvPr/>
        </p:nvCxnSpPr>
        <p:spPr>
          <a:xfrm>
            <a:off x="432000" y="5292000"/>
            <a:ext cx="8280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ZoneTexte 2">
            <a:extLst>
              <a:ext uri="{FF2B5EF4-FFF2-40B4-BE49-F238E27FC236}">
                <a16:creationId xmlns:a16="http://schemas.microsoft.com/office/drawing/2014/main" id="{19A60373-308B-0B70-3990-5D5CAD3999FA}"/>
              </a:ext>
            </a:extLst>
          </p:cNvPr>
          <p:cNvSpPr txBox="1"/>
          <p:nvPr/>
        </p:nvSpPr>
        <p:spPr>
          <a:xfrm>
            <a:off x="1866561" y="194902"/>
            <a:ext cx="5679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noProof="0" dirty="0">
                <a:latin typeface="Marianne" panose="02000000000000000000" pitchFamily="50" charset="0"/>
                <a:cs typeface="Arial" panose="020B0604020202020204" pitchFamily="34" charset="0"/>
              </a:rPr>
              <a:t>Levoglucosan mechanism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2F2EC2FD-9FB4-4C10-2EDD-F75887245933}"/>
              </a:ext>
            </a:extLst>
          </p:cNvPr>
          <p:cNvSpPr txBox="1"/>
          <p:nvPr/>
        </p:nvSpPr>
        <p:spPr>
          <a:xfrm>
            <a:off x="321997" y="5398191"/>
            <a:ext cx="609958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French National Institute for Industrial Environment and Risks (</a:t>
            </a:r>
            <a:r>
              <a:rPr lang="en-US" sz="800" b="1" noProof="0" dirty="0" err="1">
                <a:latin typeface="Arial" panose="020B0604020202020204" pitchFamily="34" charset="0"/>
                <a:cs typeface="Arial" panose="020B0604020202020204" pitchFamily="34" charset="0"/>
              </a:rPr>
              <a:t>Ineris</a:t>
            </a:r>
            <a:r>
              <a:rPr lang="en-US" sz="800" b="1" noProof="0" dirty="0">
                <a:latin typeface="Arial" panose="020B0604020202020204" pitchFamily="34" charset="0"/>
                <a:cs typeface="Arial" panose="020B0604020202020204" pitchFamily="34" charset="0"/>
              </a:rPr>
              <a:t>) - CHIMERE Workshop 2026</a:t>
            </a:r>
          </a:p>
        </p:txBody>
      </p:sp>
      <p:sp>
        <p:nvSpPr>
          <p:cNvPr id="25" name="Espace réservé du numéro de diapositive 13">
            <a:extLst>
              <a:ext uri="{FF2B5EF4-FFF2-40B4-BE49-F238E27FC236}">
                <a16:creationId xmlns:a16="http://schemas.microsoft.com/office/drawing/2014/main" id="{34AB421C-6D0E-7B68-D797-39EB06C67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64603" y="5349929"/>
            <a:ext cx="2057400" cy="304271"/>
          </a:xfrm>
        </p:spPr>
        <p:txBody>
          <a:bodyPr/>
          <a:lstStyle/>
          <a:p>
            <a:fld id="{555C9F6F-8145-4DA9-B5F8-F3D784892A74}" type="slidenum">
              <a:rPr lang="en-US" sz="800" b="1" noProof="0" smtClean="0">
                <a:solidFill>
                  <a:schemeClr val="tx1"/>
                </a:solidFill>
                <a:latin typeface="Marianne" panose="02000000000000000000" pitchFamily="50" charset="0"/>
                <a:cs typeface="Arial" panose="020B0604020202020204" pitchFamily="34" charset="0"/>
              </a:rPr>
              <a:t>17</a:t>
            </a:fld>
            <a:endParaRPr lang="en-US" sz="800" b="1" noProof="0" dirty="0">
              <a:solidFill>
                <a:schemeClr val="tx1"/>
              </a:solidFill>
              <a:latin typeface="Marianne" panose="02000000000000000000" pitchFamily="50" charset="0"/>
              <a:cs typeface="Arial" panose="020B0604020202020204" pitchFamily="34" charset="0"/>
            </a:endParaRPr>
          </a:p>
        </p:txBody>
      </p:sp>
      <p:pic>
        <p:nvPicPr>
          <p:cNvPr id="33" name="Image 32">
            <a:extLst>
              <a:ext uri="{FF2B5EF4-FFF2-40B4-BE49-F238E27FC236}">
                <a16:creationId xmlns:a16="http://schemas.microsoft.com/office/drawing/2014/main" id="{6D0DD7B5-0A19-BBCF-CB4D-DBC300522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415" y="1610661"/>
            <a:ext cx="826005" cy="848635"/>
          </a:xfrm>
          <a:prstGeom prst="rect">
            <a:avLst/>
          </a:prstGeom>
        </p:spPr>
      </p:pic>
      <p:sp>
        <p:nvSpPr>
          <p:cNvPr id="34" name="ZoneTexte 33">
            <a:extLst>
              <a:ext uri="{FF2B5EF4-FFF2-40B4-BE49-F238E27FC236}">
                <a16:creationId xmlns:a16="http://schemas.microsoft.com/office/drawing/2014/main" id="{E4C9E811-7EC0-02DF-E88D-07777B3EB261}"/>
              </a:ext>
            </a:extLst>
          </p:cNvPr>
          <p:cNvSpPr txBox="1"/>
          <p:nvPr/>
        </p:nvSpPr>
        <p:spPr>
          <a:xfrm>
            <a:off x="244182" y="1267795"/>
            <a:ext cx="37519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effectLst/>
                <a:ea typeface="Times New Roman" panose="02020603050405020304" pitchFamily="18" charset="0"/>
              </a:rPr>
              <a:t>→ </a:t>
            </a:r>
            <a:r>
              <a:rPr lang="fr-FR" sz="1200" b="1" dirty="0" err="1">
                <a:effectLst/>
                <a:ea typeface="Times New Roman" panose="02020603050405020304" pitchFamily="18" charset="0"/>
              </a:rPr>
              <a:t>Levo</a:t>
            </a:r>
            <a:r>
              <a:rPr lang="fr-FR" sz="1200" b="1" dirty="0"/>
              <a:t> :</a:t>
            </a:r>
            <a:endParaRPr lang="fr-FR" sz="1200" dirty="0"/>
          </a:p>
        </p:txBody>
      </p: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A051648D-E4C5-268A-9CCA-844BE881DD62}"/>
              </a:ext>
            </a:extLst>
          </p:cNvPr>
          <p:cNvCxnSpPr>
            <a:cxnSpLocks/>
          </p:cNvCxnSpPr>
          <p:nvPr/>
        </p:nvCxnSpPr>
        <p:spPr>
          <a:xfrm>
            <a:off x="1393075" y="1899588"/>
            <a:ext cx="59359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6" name="Image 35">
            <a:extLst>
              <a:ext uri="{FF2B5EF4-FFF2-40B4-BE49-F238E27FC236}">
                <a16:creationId xmlns:a16="http://schemas.microsoft.com/office/drawing/2014/main" id="{84D2A77C-D8DD-759D-83F9-91CFD913E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5062" y="1610661"/>
            <a:ext cx="742650" cy="762996"/>
          </a:xfrm>
          <a:prstGeom prst="rect">
            <a:avLst/>
          </a:prstGeom>
        </p:spPr>
      </p:pic>
      <p:grpSp>
        <p:nvGrpSpPr>
          <p:cNvPr id="37" name="Groupe 36">
            <a:extLst>
              <a:ext uri="{FF2B5EF4-FFF2-40B4-BE49-F238E27FC236}">
                <a16:creationId xmlns:a16="http://schemas.microsoft.com/office/drawing/2014/main" id="{9012FF04-58A5-E126-2D2E-FFBCAADA061C}"/>
              </a:ext>
            </a:extLst>
          </p:cNvPr>
          <p:cNvGrpSpPr/>
          <p:nvPr/>
        </p:nvGrpSpPr>
        <p:grpSpPr>
          <a:xfrm>
            <a:off x="1393075" y="2013213"/>
            <a:ext cx="604669" cy="1326039"/>
            <a:chOff x="1922142" y="2880332"/>
            <a:chExt cx="604669" cy="1326039"/>
          </a:xfrm>
        </p:grpSpPr>
        <p:cxnSp>
          <p:nvCxnSpPr>
            <p:cNvPr id="38" name="Connecteur droit 37">
              <a:extLst>
                <a:ext uri="{FF2B5EF4-FFF2-40B4-BE49-F238E27FC236}">
                  <a16:creationId xmlns:a16="http://schemas.microsoft.com/office/drawing/2014/main" id="{E973957C-1708-1759-BFB1-2B48908D4682}"/>
                </a:ext>
              </a:extLst>
            </p:cNvPr>
            <p:cNvCxnSpPr>
              <a:cxnSpLocks/>
            </p:cNvCxnSpPr>
            <p:nvPr/>
          </p:nvCxnSpPr>
          <p:spPr>
            <a:xfrm>
              <a:off x="1922142" y="2880332"/>
              <a:ext cx="372059" cy="0"/>
            </a:xfrm>
            <a:prstGeom prst="line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</a:ln>
            <a:effectLst/>
          </p:spPr>
        </p:cxnSp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1CEB01D4-CA14-A51A-0D83-2D5AC70A0BA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4201" y="2882332"/>
              <a:ext cx="0" cy="1324039"/>
            </a:xfrm>
            <a:prstGeom prst="line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</a:ln>
            <a:effectLst/>
          </p:spPr>
        </p:cxnSp>
        <p:cxnSp>
          <p:nvCxnSpPr>
            <p:cNvPr id="40" name="Connecteur droit avec flèche 39">
              <a:extLst>
                <a:ext uri="{FF2B5EF4-FFF2-40B4-BE49-F238E27FC236}">
                  <a16:creationId xmlns:a16="http://schemas.microsoft.com/office/drawing/2014/main" id="{6EAE390F-6608-8B05-11F8-933F849861E0}"/>
                </a:ext>
              </a:extLst>
            </p:cNvPr>
            <p:cNvCxnSpPr/>
            <p:nvPr/>
          </p:nvCxnSpPr>
          <p:spPr>
            <a:xfrm>
              <a:off x="2294201" y="2882332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  <p:cxnSp>
          <p:nvCxnSpPr>
            <p:cNvPr id="41" name="Connecteur droit avec flèche 40">
              <a:extLst>
                <a:ext uri="{FF2B5EF4-FFF2-40B4-BE49-F238E27FC236}">
                  <a16:creationId xmlns:a16="http://schemas.microsoft.com/office/drawing/2014/main" id="{93214699-A758-0D08-7030-9B69CAE82AB9}"/>
                </a:ext>
              </a:extLst>
            </p:cNvPr>
            <p:cNvCxnSpPr/>
            <p:nvPr/>
          </p:nvCxnSpPr>
          <p:spPr>
            <a:xfrm>
              <a:off x="2294201" y="4206371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</p:grpSp>
      <p:sp>
        <p:nvSpPr>
          <p:cNvPr id="42" name="ZoneTexte 41">
            <a:extLst>
              <a:ext uri="{FF2B5EF4-FFF2-40B4-BE49-F238E27FC236}">
                <a16:creationId xmlns:a16="http://schemas.microsoft.com/office/drawing/2014/main" id="{2A27133C-CA16-3EB4-383C-E085761E6A94}"/>
              </a:ext>
            </a:extLst>
          </p:cNvPr>
          <p:cNvSpPr txBox="1"/>
          <p:nvPr/>
        </p:nvSpPr>
        <p:spPr>
          <a:xfrm>
            <a:off x="3587194" y="1780346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RO2</a:t>
            </a: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1A33D41A-E811-4FC2-DD09-DF9A3C40DD8A}"/>
              </a:ext>
            </a:extLst>
          </p:cNvPr>
          <p:cNvSpPr txBox="1"/>
          <p:nvPr/>
        </p:nvSpPr>
        <p:spPr>
          <a:xfrm>
            <a:off x="2605646" y="3154644"/>
            <a:ext cx="698098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 / HO2</a:t>
            </a:r>
          </a:p>
        </p:txBody>
      </p:sp>
      <p:grpSp>
        <p:nvGrpSpPr>
          <p:cNvPr id="44" name="Groupe 43">
            <a:extLst>
              <a:ext uri="{FF2B5EF4-FFF2-40B4-BE49-F238E27FC236}">
                <a16:creationId xmlns:a16="http://schemas.microsoft.com/office/drawing/2014/main" id="{C2F6BA28-BD10-7053-A68B-92D4F94AFB5B}"/>
              </a:ext>
            </a:extLst>
          </p:cNvPr>
          <p:cNvGrpSpPr/>
          <p:nvPr/>
        </p:nvGrpSpPr>
        <p:grpSpPr>
          <a:xfrm>
            <a:off x="2512955" y="3120097"/>
            <a:ext cx="1149299" cy="1324039"/>
            <a:chOff x="1377512" y="2882332"/>
            <a:chExt cx="1149299" cy="1324039"/>
          </a:xfrm>
        </p:grpSpPr>
        <p:cxnSp>
          <p:nvCxnSpPr>
            <p:cNvPr id="45" name="Connecteur droit 44">
              <a:extLst>
                <a:ext uri="{FF2B5EF4-FFF2-40B4-BE49-F238E27FC236}">
                  <a16:creationId xmlns:a16="http://schemas.microsoft.com/office/drawing/2014/main" id="{2B8EFB72-4337-FA98-2F9C-4F79E17FC928}"/>
                </a:ext>
              </a:extLst>
            </p:cNvPr>
            <p:cNvCxnSpPr>
              <a:cxnSpLocks/>
            </p:cNvCxnSpPr>
            <p:nvPr/>
          </p:nvCxnSpPr>
          <p:spPr>
            <a:xfrm>
              <a:off x="1377512" y="3103849"/>
              <a:ext cx="916689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46" name="Connecteur droit 45">
              <a:extLst>
                <a:ext uri="{FF2B5EF4-FFF2-40B4-BE49-F238E27FC236}">
                  <a16:creationId xmlns:a16="http://schemas.microsoft.com/office/drawing/2014/main" id="{ADB154CA-C79F-7754-5B40-07707EAFDE2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4201" y="2882332"/>
              <a:ext cx="0" cy="1324039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47" name="Connecteur droit avec flèche 46">
              <a:extLst>
                <a:ext uri="{FF2B5EF4-FFF2-40B4-BE49-F238E27FC236}">
                  <a16:creationId xmlns:a16="http://schemas.microsoft.com/office/drawing/2014/main" id="{DBC4C814-A6D5-ED8B-A4FD-13E82999952C}"/>
                </a:ext>
              </a:extLst>
            </p:cNvPr>
            <p:cNvCxnSpPr/>
            <p:nvPr/>
          </p:nvCxnSpPr>
          <p:spPr>
            <a:xfrm>
              <a:off x="2294201" y="2882332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48" name="Connecteur droit avec flèche 47">
              <a:extLst>
                <a:ext uri="{FF2B5EF4-FFF2-40B4-BE49-F238E27FC236}">
                  <a16:creationId xmlns:a16="http://schemas.microsoft.com/office/drawing/2014/main" id="{99F2D27E-6A16-5789-497F-10BABA9807B0}"/>
                </a:ext>
              </a:extLst>
            </p:cNvPr>
            <p:cNvCxnSpPr/>
            <p:nvPr/>
          </p:nvCxnSpPr>
          <p:spPr>
            <a:xfrm>
              <a:off x="2294201" y="4206371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04F48457-5CEC-6C29-E58D-F46115924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061" y="2580724"/>
            <a:ext cx="901386" cy="941007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BA424E49-C2EC-6E0C-4A26-C3DE58B21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62429" y="4062638"/>
            <a:ext cx="742649" cy="762996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9909EB3A-2625-DCCE-B2BC-7A88E0EF7C44}"/>
              </a:ext>
            </a:extLst>
          </p:cNvPr>
          <p:cNvSpPr txBox="1"/>
          <p:nvPr/>
        </p:nvSpPr>
        <p:spPr>
          <a:xfrm>
            <a:off x="2048888" y="3201260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RO2</a:t>
            </a:r>
          </a:p>
        </p:txBody>
      </p:sp>
      <p:pic>
        <p:nvPicPr>
          <p:cNvPr id="52" name="Image 51">
            <a:extLst>
              <a:ext uri="{FF2B5EF4-FFF2-40B4-BE49-F238E27FC236}">
                <a16:creationId xmlns:a16="http://schemas.microsoft.com/office/drawing/2014/main" id="{DE9A0438-7595-AA43-F1E3-2EEB582FA1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22090" y="3741466"/>
            <a:ext cx="989023" cy="1032497"/>
          </a:xfrm>
          <a:prstGeom prst="rect">
            <a:avLst/>
          </a:prstGeom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7B27F82D-2423-D391-5366-4427BCE428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3813" y="1899588"/>
            <a:ext cx="918976" cy="964671"/>
          </a:xfrm>
          <a:prstGeom prst="rect">
            <a:avLst/>
          </a:prstGeom>
        </p:spPr>
      </p:pic>
      <p:pic>
        <p:nvPicPr>
          <p:cNvPr id="54" name="Image 53">
            <a:extLst>
              <a:ext uri="{FF2B5EF4-FFF2-40B4-BE49-F238E27FC236}">
                <a16:creationId xmlns:a16="http://schemas.microsoft.com/office/drawing/2014/main" id="{F92BDC7E-58C6-28A7-DF57-CF1D6A296D1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6670" y="1131587"/>
            <a:ext cx="742649" cy="768082"/>
          </a:xfrm>
          <a:prstGeom prst="rect">
            <a:avLst/>
          </a:prstGeom>
        </p:spPr>
      </p:pic>
      <p:cxnSp>
        <p:nvCxnSpPr>
          <p:cNvPr id="55" name="Connecteur droit avec flèche 54">
            <a:extLst>
              <a:ext uri="{FF2B5EF4-FFF2-40B4-BE49-F238E27FC236}">
                <a16:creationId xmlns:a16="http://schemas.microsoft.com/office/drawing/2014/main" id="{D49ACF22-72D8-4A16-0FCE-D20FAF269E62}"/>
              </a:ext>
            </a:extLst>
          </p:cNvPr>
          <p:cNvCxnSpPr>
            <a:cxnSpLocks/>
          </p:cNvCxnSpPr>
          <p:nvPr/>
        </p:nvCxnSpPr>
        <p:spPr>
          <a:xfrm flipV="1">
            <a:off x="2440621" y="1319757"/>
            <a:ext cx="0" cy="2909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Connecteur droit avec flèche 55">
            <a:extLst>
              <a:ext uri="{FF2B5EF4-FFF2-40B4-BE49-F238E27FC236}">
                <a16:creationId xmlns:a16="http://schemas.microsoft.com/office/drawing/2014/main" id="{CF73D9AD-3B6C-5FF8-1143-2CBEF5E91B9C}"/>
              </a:ext>
            </a:extLst>
          </p:cNvPr>
          <p:cNvCxnSpPr/>
          <p:nvPr/>
        </p:nvCxnSpPr>
        <p:spPr>
          <a:xfrm>
            <a:off x="3013219" y="1899588"/>
            <a:ext cx="532730" cy="0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93037BBE-3BD8-228F-DCF2-7FC19C909CE3}"/>
              </a:ext>
            </a:extLst>
          </p:cNvPr>
          <p:cNvGrpSpPr/>
          <p:nvPr/>
        </p:nvGrpSpPr>
        <p:grpSpPr>
          <a:xfrm>
            <a:off x="3957851" y="1792135"/>
            <a:ext cx="471313" cy="653331"/>
            <a:chOff x="2055498" y="2882332"/>
            <a:chExt cx="471313" cy="1324039"/>
          </a:xfrm>
        </p:grpSpPr>
        <p:cxnSp>
          <p:nvCxnSpPr>
            <p:cNvPr id="58" name="Connecteur droit 57">
              <a:extLst>
                <a:ext uri="{FF2B5EF4-FFF2-40B4-BE49-F238E27FC236}">
                  <a16:creationId xmlns:a16="http://schemas.microsoft.com/office/drawing/2014/main" id="{E70FEB2B-C145-D8D1-456E-EB6AA0F69E78}"/>
                </a:ext>
              </a:extLst>
            </p:cNvPr>
            <p:cNvCxnSpPr>
              <a:cxnSpLocks/>
            </p:cNvCxnSpPr>
            <p:nvPr/>
          </p:nvCxnSpPr>
          <p:spPr>
            <a:xfrm>
              <a:off x="2055498" y="3103849"/>
              <a:ext cx="238703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59" name="Connecteur droit 58">
              <a:extLst>
                <a:ext uri="{FF2B5EF4-FFF2-40B4-BE49-F238E27FC236}">
                  <a16:creationId xmlns:a16="http://schemas.microsoft.com/office/drawing/2014/main" id="{C1C23ACA-40AC-9740-B718-6C859AB5B4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4201" y="2882332"/>
              <a:ext cx="0" cy="1324039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60" name="Connecteur droit avec flèche 59">
              <a:extLst>
                <a:ext uri="{FF2B5EF4-FFF2-40B4-BE49-F238E27FC236}">
                  <a16:creationId xmlns:a16="http://schemas.microsoft.com/office/drawing/2014/main" id="{A9B98EE0-08CC-0286-17F1-7C026B69731D}"/>
                </a:ext>
              </a:extLst>
            </p:cNvPr>
            <p:cNvCxnSpPr/>
            <p:nvPr/>
          </p:nvCxnSpPr>
          <p:spPr>
            <a:xfrm>
              <a:off x="2294201" y="2882332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61" name="Connecteur droit avec flèche 60">
              <a:extLst>
                <a:ext uri="{FF2B5EF4-FFF2-40B4-BE49-F238E27FC236}">
                  <a16:creationId xmlns:a16="http://schemas.microsoft.com/office/drawing/2014/main" id="{E55B0FF5-0721-2339-44EB-3255F28587CD}"/>
                </a:ext>
              </a:extLst>
            </p:cNvPr>
            <p:cNvCxnSpPr/>
            <p:nvPr/>
          </p:nvCxnSpPr>
          <p:spPr>
            <a:xfrm>
              <a:off x="2294201" y="4206371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</p:grpSp>
      <p:sp>
        <p:nvSpPr>
          <p:cNvPr id="62" name="ZoneTexte 61">
            <a:extLst>
              <a:ext uri="{FF2B5EF4-FFF2-40B4-BE49-F238E27FC236}">
                <a16:creationId xmlns:a16="http://schemas.microsoft.com/office/drawing/2014/main" id="{AA48A1BB-52A7-E765-1A53-7857000FEA6D}"/>
              </a:ext>
            </a:extLst>
          </p:cNvPr>
          <p:cNvSpPr txBox="1"/>
          <p:nvPr/>
        </p:nvSpPr>
        <p:spPr>
          <a:xfrm>
            <a:off x="4127714" y="1599298"/>
            <a:ext cx="698098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HO2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92BDD308-8857-6021-CFE2-27AE42E415D5}"/>
              </a:ext>
            </a:extLst>
          </p:cNvPr>
          <p:cNvSpPr txBox="1"/>
          <p:nvPr/>
        </p:nvSpPr>
        <p:spPr>
          <a:xfrm>
            <a:off x="4127714" y="2426504"/>
            <a:ext cx="417191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</a:t>
            </a:r>
          </a:p>
        </p:txBody>
      </p:sp>
      <p:sp>
        <p:nvSpPr>
          <p:cNvPr id="64" name="ZoneTexte 63">
            <a:extLst>
              <a:ext uri="{FF2B5EF4-FFF2-40B4-BE49-F238E27FC236}">
                <a16:creationId xmlns:a16="http://schemas.microsoft.com/office/drawing/2014/main" id="{2B57FBAD-21C0-4B4A-2E63-A0CD02BF4751}"/>
              </a:ext>
            </a:extLst>
          </p:cNvPr>
          <p:cNvSpPr txBox="1"/>
          <p:nvPr/>
        </p:nvSpPr>
        <p:spPr>
          <a:xfrm>
            <a:off x="4523214" y="2312648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RO2</a:t>
            </a:r>
          </a:p>
        </p:txBody>
      </p:sp>
      <p:cxnSp>
        <p:nvCxnSpPr>
          <p:cNvPr id="65" name="Connecteur droit avec flèche 64">
            <a:extLst>
              <a:ext uri="{FF2B5EF4-FFF2-40B4-BE49-F238E27FC236}">
                <a16:creationId xmlns:a16="http://schemas.microsoft.com/office/drawing/2014/main" id="{9A6F7566-430F-77A5-868F-A47738199AB1}"/>
              </a:ext>
            </a:extLst>
          </p:cNvPr>
          <p:cNvCxnSpPr>
            <a:cxnSpLocks/>
          </p:cNvCxnSpPr>
          <p:nvPr/>
        </p:nvCxnSpPr>
        <p:spPr>
          <a:xfrm>
            <a:off x="4952647" y="2443301"/>
            <a:ext cx="1450334" cy="21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ZoneTexte 65">
            <a:extLst>
              <a:ext uri="{FF2B5EF4-FFF2-40B4-BE49-F238E27FC236}">
                <a16:creationId xmlns:a16="http://schemas.microsoft.com/office/drawing/2014/main" id="{0BAFD027-5F22-2A01-18B7-62870AC13072}"/>
              </a:ext>
            </a:extLst>
          </p:cNvPr>
          <p:cNvSpPr txBox="1"/>
          <p:nvPr/>
        </p:nvSpPr>
        <p:spPr>
          <a:xfrm>
            <a:off x="5329459" y="2270331"/>
            <a:ext cx="819982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NO2 / HO2</a:t>
            </a:r>
          </a:p>
        </p:txBody>
      </p:sp>
      <p:sp>
        <p:nvSpPr>
          <p:cNvPr id="67" name="ZoneTexte 66">
            <a:extLst>
              <a:ext uri="{FF2B5EF4-FFF2-40B4-BE49-F238E27FC236}">
                <a16:creationId xmlns:a16="http://schemas.microsoft.com/office/drawing/2014/main" id="{44DA3E2E-CAFA-2164-A2F2-25F6F86BF722}"/>
              </a:ext>
            </a:extLst>
          </p:cNvPr>
          <p:cNvSpPr txBox="1"/>
          <p:nvPr/>
        </p:nvSpPr>
        <p:spPr>
          <a:xfrm>
            <a:off x="5582406" y="2946863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RO2</a:t>
            </a:r>
          </a:p>
        </p:txBody>
      </p:sp>
      <p:grpSp>
        <p:nvGrpSpPr>
          <p:cNvPr id="68" name="Groupe 67">
            <a:extLst>
              <a:ext uri="{FF2B5EF4-FFF2-40B4-BE49-F238E27FC236}">
                <a16:creationId xmlns:a16="http://schemas.microsoft.com/office/drawing/2014/main" id="{757961C0-9661-04DD-3492-B911440B2FD4}"/>
              </a:ext>
            </a:extLst>
          </p:cNvPr>
          <p:cNvGrpSpPr/>
          <p:nvPr/>
        </p:nvGrpSpPr>
        <p:grpSpPr>
          <a:xfrm>
            <a:off x="4977738" y="3154644"/>
            <a:ext cx="1425243" cy="1326039"/>
            <a:chOff x="1922142" y="2880332"/>
            <a:chExt cx="1425243" cy="1326039"/>
          </a:xfrm>
        </p:grpSpPr>
        <p:cxnSp>
          <p:nvCxnSpPr>
            <p:cNvPr id="69" name="Connecteur droit 68">
              <a:extLst>
                <a:ext uri="{FF2B5EF4-FFF2-40B4-BE49-F238E27FC236}">
                  <a16:creationId xmlns:a16="http://schemas.microsoft.com/office/drawing/2014/main" id="{967E2C07-54DE-F637-6AE5-9DC47737FC30}"/>
                </a:ext>
              </a:extLst>
            </p:cNvPr>
            <p:cNvCxnSpPr>
              <a:cxnSpLocks/>
            </p:cNvCxnSpPr>
            <p:nvPr/>
          </p:nvCxnSpPr>
          <p:spPr>
            <a:xfrm>
              <a:off x="1922142" y="2880332"/>
              <a:ext cx="372059" cy="0"/>
            </a:xfrm>
            <a:prstGeom prst="line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</a:ln>
            <a:effectLst/>
          </p:spPr>
        </p:cxnSp>
        <p:cxnSp>
          <p:nvCxnSpPr>
            <p:cNvPr id="70" name="Connecteur droit 69">
              <a:extLst>
                <a:ext uri="{FF2B5EF4-FFF2-40B4-BE49-F238E27FC236}">
                  <a16:creationId xmlns:a16="http://schemas.microsoft.com/office/drawing/2014/main" id="{784A6CF1-6DC4-C407-B4C7-603BA2BAE3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4201" y="2882332"/>
              <a:ext cx="0" cy="1324039"/>
            </a:xfrm>
            <a:prstGeom prst="line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</a:ln>
            <a:effectLst/>
          </p:spPr>
        </p:cxnSp>
        <p:cxnSp>
          <p:nvCxnSpPr>
            <p:cNvPr id="71" name="Connecteur droit avec flèche 70">
              <a:extLst>
                <a:ext uri="{FF2B5EF4-FFF2-40B4-BE49-F238E27FC236}">
                  <a16:creationId xmlns:a16="http://schemas.microsoft.com/office/drawing/2014/main" id="{4AA2CD3B-A6BD-EA44-45D6-4E4AD4C95D26}"/>
                </a:ext>
              </a:extLst>
            </p:cNvPr>
            <p:cNvCxnSpPr>
              <a:cxnSpLocks/>
            </p:cNvCxnSpPr>
            <p:nvPr/>
          </p:nvCxnSpPr>
          <p:spPr>
            <a:xfrm>
              <a:off x="2294201" y="4206371"/>
              <a:ext cx="1053184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B050"/>
              </a:solidFill>
              <a:prstDash val="solid"/>
              <a:tailEnd type="triangle"/>
            </a:ln>
            <a:effectLst/>
          </p:spPr>
        </p:cxnSp>
      </p:grpSp>
      <p:cxnSp>
        <p:nvCxnSpPr>
          <p:cNvPr id="72" name="Connecteur droit avec flèche 71">
            <a:extLst>
              <a:ext uri="{FF2B5EF4-FFF2-40B4-BE49-F238E27FC236}">
                <a16:creationId xmlns:a16="http://schemas.microsoft.com/office/drawing/2014/main" id="{0BE87DF8-A0C4-37F9-72F5-35493712A17F}"/>
              </a:ext>
            </a:extLst>
          </p:cNvPr>
          <p:cNvCxnSpPr>
            <a:cxnSpLocks/>
          </p:cNvCxnSpPr>
          <p:nvPr/>
        </p:nvCxnSpPr>
        <p:spPr>
          <a:xfrm>
            <a:off x="4975263" y="3093032"/>
            <a:ext cx="59359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3" name="Groupe 72">
            <a:extLst>
              <a:ext uri="{FF2B5EF4-FFF2-40B4-BE49-F238E27FC236}">
                <a16:creationId xmlns:a16="http://schemas.microsoft.com/office/drawing/2014/main" id="{E0D4BD4B-0FAC-43FE-4207-23E72FF4C9E4}"/>
              </a:ext>
            </a:extLst>
          </p:cNvPr>
          <p:cNvGrpSpPr/>
          <p:nvPr/>
        </p:nvGrpSpPr>
        <p:grpSpPr>
          <a:xfrm>
            <a:off x="5931668" y="2529994"/>
            <a:ext cx="471313" cy="1792380"/>
            <a:chOff x="2055498" y="2882332"/>
            <a:chExt cx="471313" cy="1324039"/>
          </a:xfrm>
        </p:grpSpPr>
        <p:cxnSp>
          <p:nvCxnSpPr>
            <p:cNvPr id="74" name="Connecteur droit 73">
              <a:extLst>
                <a:ext uri="{FF2B5EF4-FFF2-40B4-BE49-F238E27FC236}">
                  <a16:creationId xmlns:a16="http://schemas.microsoft.com/office/drawing/2014/main" id="{8D4276A5-6081-CF08-A41E-C15A5A16FB5B}"/>
                </a:ext>
              </a:extLst>
            </p:cNvPr>
            <p:cNvCxnSpPr>
              <a:cxnSpLocks/>
            </p:cNvCxnSpPr>
            <p:nvPr/>
          </p:nvCxnSpPr>
          <p:spPr>
            <a:xfrm>
              <a:off x="2055498" y="3293831"/>
              <a:ext cx="238703" cy="0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75" name="Connecteur droit 74">
              <a:extLst>
                <a:ext uri="{FF2B5EF4-FFF2-40B4-BE49-F238E27FC236}">
                  <a16:creationId xmlns:a16="http://schemas.microsoft.com/office/drawing/2014/main" id="{4722187D-342A-5082-4E05-C259E50E9B4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94201" y="2882332"/>
              <a:ext cx="0" cy="1324039"/>
            </a:xfrm>
            <a:prstGeom prst="line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</a:ln>
            <a:effectLst/>
          </p:spPr>
        </p:cxnSp>
        <p:cxnSp>
          <p:nvCxnSpPr>
            <p:cNvPr id="76" name="Connecteur droit avec flèche 75">
              <a:extLst>
                <a:ext uri="{FF2B5EF4-FFF2-40B4-BE49-F238E27FC236}">
                  <a16:creationId xmlns:a16="http://schemas.microsoft.com/office/drawing/2014/main" id="{C362DF00-926E-CF08-29DC-5B8914061653}"/>
                </a:ext>
              </a:extLst>
            </p:cNvPr>
            <p:cNvCxnSpPr/>
            <p:nvPr/>
          </p:nvCxnSpPr>
          <p:spPr>
            <a:xfrm>
              <a:off x="2294201" y="2882332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  <p:cxnSp>
          <p:nvCxnSpPr>
            <p:cNvPr id="77" name="Connecteur droit avec flèche 76">
              <a:extLst>
                <a:ext uri="{FF2B5EF4-FFF2-40B4-BE49-F238E27FC236}">
                  <a16:creationId xmlns:a16="http://schemas.microsoft.com/office/drawing/2014/main" id="{CAC20D33-64BA-3C40-3747-6CF7C1B7375B}"/>
                </a:ext>
              </a:extLst>
            </p:cNvPr>
            <p:cNvCxnSpPr/>
            <p:nvPr/>
          </p:nvCxnSpPr>
          <p:spPr>
            <a:xfrm>
              <a:off x="2294201" y="4206371"/>
              <a:ext cx="232610" cy="0"/>
            </a:xfrm>
            <a:prstGeom prst="straightConnector1">
              <a:avLst/>
            </a:prstGeom>
            <a:noFill/>
            <a:ln w="19050" cap="flat" cmpd="sng" algn="ctr">
              <a:solidFill>
                <a:srgbClr val="000000">
                  <a:shade val="95000"/>
                  <a:satMod val="104999"/>
                </a:srgbClr>
              </a:solidFill>
              <a:prstDash val="solid"/>
              <a:tailEnd type="triangle"/>
            </a:ln>
            <a:effectLst/>
          </p:spPr>
        </p:cxnSp>
      </p:grpSp>
      <p:sp>
        <p:nvSpPr>
          <p:cNvPr id="78" name="ZoneTexte 77">
            <a:extLst>
              <a:ext uri="{FF2B5EF4-FFF2-40B4-BE49-F238E27FC236}">
                <a16:creationId xmlns:a16="http://schemas.microsoft.com/office/drawing/2014/main" id="{109A3B33-0721-3869-535D-9DB71858231B}"/>
              </a:ext>
            </a:extLst>
          </p:cNvPr>
          <p:cNvSpPr txBox="1"/>
          <p:nvPr/>
        </p:nvSpPr>
        <p:spPr>
          <a:xfrm rot="16200000">
            <a:off x="5855754" y="2646273"/>
            <a:ext cx="819982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NO2 / HO2</a:t>
            </a:r>
          </a:p>
        </p:txBody>
      </p:sp>
      <p:sp>
        <p:nvSpPr>
          <p:cNvPr id="79" name="ZoneTexte 78">
            <a:extLst>
              <a:ext uri="{FF2B5EF4-FFF2-40B4-BE49-F238E27FC236}">
                <a16:creationId xmlns:a16="http://schemas.microsoft.com/office/drawing/2014/main" id="{84EA640B-22D8-1BEE-5D5C-8A6415CEEDAC}"/>
              </a:ext>
            </a:extLst>
          </p:cNvPr>
          <p:cNvSpPr txBox="1"/>
          <p:nvPr/>
        </p:nvSpPr>
        <p:spPr>
          <a:xfrm rot="16200000">
            <a:off x="5853127" y="3827130"/>
            <a:ext cx="819982" cy="21544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800" b="1" i="0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</a:t>
            </a:r>
          </a:p>
        </p:txBody>
      </p:sp>
      <p:sp>
        <p:nvSpPr>
          <p:cNvPr id="80" name="ZoneTexte 79">
            <a:extLst>
              <a:ext uri="{FF2B5EF4-FFF2-40B4-BE49-F238E27FC236}">
                <a16:creationId xmlns:a16="http://schemas.microsoft.com/office/drawing/2014/main" id="{6BCECCD1-3542-50D3-C9C2-EB57B1B39994}"/>
              </a:ext>
            </a:extLst>
          </p:cNvPr>
          <p:cNvSpPr txBox="1"/>
          <p:nvPr/>
        </p:nvSpPr>
        <p:spPr>
          <a:xfrm>
            <a:off x="7016601" y="2173602"/>
            <a:ext cx="1143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b="1" dirty="0">
                <a:latin typeface="Cambria" panose="02040503050406030204" pitchFamily="18" charset="0"/>
                <a:ea typeface="Cambria" panose="02040503050406030204" pitchFamily="18" charset="0"/>
              </a:rPr>
              <a:t>[-OONO2/-OOH/-OH]</a:t>
            </a:r>
          </a:p>
        </p:txBody>
      </p:sp>
      <p:sp>
        <p:nvSpPr>
          <p:cNvPr id="81" name="ZoneTexte 80">
            <a:extLst>
              <a:ext uri="{FF2B5EF4-FFF2-40B4-BE49-F238E27FC236}">
                <a16:creationId xmlns:a16="http://schemas.microsoft.com/office/drawing/2014/main" id="{EB1F65E9-899E-E879-0906-E7B1EAC3EB75}"/>
              </a:ext>
            </a:extLst>
          </p:cNvPr>
          <p:cNvSpPr txBox="1"/>
          <p:nvPr/>
        </p:nvSpPr>
        <p:spPr>
          <a:xfrm>
            <a:off x="6838236" y="2691837"/>
            <a:ext cx="1143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b="1" dirty="0">
                <a:latin typeface="Cambria" panose="02040503050406030204" pitchFamily="18" charset="0"/>
                <a:ea typeface="Cambria" panose="02040503050406030204" pitchFamily="18" charset="0"/>
              </a:rPr>
              <a:t>[         ]</a:t>
            </a:r>
          </a:p>
        </p:txBody>
      </p:sp>
      <p:sp>
        <p:nvSpPr>
          <p:cNvPr id="82" name="ZoneTexte 81">
            <a:extLst>
              <a:ext uri="{FF2B5EF4-FFF2-40B4-BE49-F238E27FC236}">
                <a16:creationId xmlns:a16="http://schemas.microsoft.com/office/drawing/2014/main" id="{4BB3F704-B928-D23C-4FFB-B2B951607D02}"/>
              </a:ext>
            </a:extLst>
          </p:cNvPr>
          <p:cNvSpPr txBox="1"/>
          <p:nvPr/>
        </p:nvSpPr>
        <p:spPr>
          <a:xfrm>
            <a:off x="7767868" y="1364544"/>
            <a:ext cx="391733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OH</a:t>
            </a:r>
          </a:p>
        </p:txBody>
      </p:sp>
      <p:sp>
        <p:nvSpPr>
          <p:cNvPr id="83" name="ZoneTexte 82">
            <a:extLst>
              <a:ext uri="{FF2B5EF4-FFF2-40B4-BE49-F238E27FC236}">
                <a16:creationId xmlns:a16="http://schemas.microsoft.com/office/drawing/2014/main" id="{9002D296-4634-9B83-E36D-46EEB62CDED6}"/>
              </a:ext>
            </a:extLst>
          </p:cNvPr>
          <p:cNvSpPr txBox="1"/>
          <p:nvPr/>
        </p:nvSpPr>
        <p:spPr>
          <a:xfrm>
            <a:off x="7764797" y="1534133"/>
            <a:ext cx="474331" cy="2462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lvl="0" indent="0" defTabSz="55449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+ NO3</a:t>
            </a:r>
          </a:p>
        </p:txBody>
      </p:sp>
      <p:sp>
        <p:nvSpPr>
          <p:cNvPr id="84" name="ZoneTexte 83">
            <a:extLst>
              <a:ext uri="{FF2B5EF4-FFF2-40B4-BE49-F238E27FC236}">
                <a16:creationId xmlns:a16="http://schemas.microsoft.com/office/drawing/2014/main" id="{C73D7A54-2070-499C-85FC-D66447675479}"/>
              </a:ext>
            </a:extLst>
          </p:cNvPr>
          <p:cNvSpPr txBox="1"/>
          <p:nvPr/>
        </p:nvSpPr>
        <p:spPr>
          <a:xfrm>
            <a:off x="3262938" y="4704683"/>
            <a:ext cx="11430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700" b="1" dirty="0">
                <a:latin typeface="Cambria" panose="02040503050406030204" pitchFamily="18" charset="0"/>
                <a:ea typeface="Cambria" panose="02040503050406030204" pitchFamily="18" charset="0"/>
              </a:rPr>
              <a:t>[ONO2/OH/OOH]</a:t>
            </a:r>
          </a:p>
        </p:txBody>
      </p:sp>
    </p:spTree>
    <p:extLst>
      <p:ext uri="{BB962C8B-B14F-4D97-AF65-F5344CB8AC3E}">
        <p14:creationId xmlns:p14="http://schemas.microsoft.com/office/powerpoint/2010/main" val="346700177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9278</TotalTime>
  <Words>1856</Words>
  <Application>Microsoft Office PowerPoint</Application>
  <PresentationFormat>Affichage à l'écran (16:10)</PresentationFormat>
  <Paragraphs>362</Paragraphs>
  <Slides>17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6" baseType="lpstr">
      <vt:lpstr>Aptos</vt:lpstr>
      <vt:lpstr>Arial</vt:lpstr>
      <vt:lpstr>Calibri</vt:lpstr>
      <vt:lpstr>Calibri Light</vt:lpstr>
      <vt:lpstr>Cambria</vt:lpstr>
      <vt:lpstr>Marianne</vt:lpstr>
      <vt:lpstr>Symbol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LANNUQUE Victor</dc:creator>
  <cp:lastModifiedBy>LANNUQUE Victor</cp:lastModifiedBy>
  <cp:revision>7</cp:revision>
  <dcterms:created xsi:type="dcterms:W3CDTF">2024-05-23T13:34:26Z</dcterms:created>
  <dcterms:modified xsi:type="dcterms:W3CDTF">2026-06-24T17:15:53Z</dcterms:modified>
</cp:coreProperties>
</file>