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1" r:id="rId4"/>
    <p:sldId id="262" r:id="rId5"/>
    <p:sldId id="264" r:id="rId6"/>
    <p:sldId id="265" r:id="rId7"/>
    <p:sldId id="266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312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6" r:id="rId46"/>
    <p:sldId id="267" r:id="rId47"/>
    <p:sldId id="263" r:id="rId48"/>
    <p:sldId id="307" r:id="rId49"/>
    <p:sldId id="308" r:id="rId50"/>
    <p:sldId id="309" r:id="rId51"/>
    <p:sldId id="310" r:id="rId52"/>
    <p:sldId id="311" r:id="rId53"/>
    <p:sldId id="305" r:id="rId5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3"/>
    <p:restoredTop sz="94672"/>
  </p:normalViewPr>
  <p:slideViewPr>
    <p:cSldViewPr snapToGrid="0">
      <p:cViewPr varScale="1">
        <p:scale>
          <a:sx n="112" d="100"/>
          <a:sy n="112" d="100"/>
        </p:scale>
        <p:origin x="7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44600B-DC1A-3913-7F59-2C1BC95B01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28CB20A-2D0E-C116-D178-929D47F407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7E0018-CEC1-18C2-6095-0F00A8904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C1867-2F40-1045-A1AD-09490DBA4E28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270854-F998-C3D2-3A93-7B74B8F98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5E9D490-5E12-B557-ADB0-DA641F0A4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49BC8-8196-0B46-8666-90055C9F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3018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335FA8-2D83-E674-60C4-BF94608CF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7E5A164-5FF5-715A-E8B0-65ED586AD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28E4AC5-FEE0-8E39-311F-25DD532A8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C1867-2F40-1045-A1AD-09490DBA4E28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2FE570-C434-E1DA-3462-5FA8BE923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025CB2-EA2C-8EC7-7D9E-22E415CA9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49BC8-8196-0B46-8666-90055C9F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8685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BAAC6F-59BF-9165-41E2-C81F1B02B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F8CA3E2-C797-5375-76B4-7D457E1B1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A51FB2-A141-4E3C-7BAE-7A2AD48E4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C1867-2F40-1045-A1AD-09490DBA4E28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0671D3-D86B-1C4F-5C3D-8FA70CB41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8F1E21-1718-EC2A-4049-0BC296126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49BC8-8196-0B46-8666-90055C9F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001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A29B72-DDE2-41F5-07A4-806DFFE75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9545D7-C101-E927-336C-ACBBFDA6C9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1BA8EB-5730-16FB-3424-58C0D1B780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276F858-5E54-8EF0-C6D6-DEB4058EF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C1867-2F40-1045-A1AD-09490DBA4E28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8C32A96-F03D-A843-1551-C63F856DF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EF6D4F5-AA1A-4917-898A-8116ED07C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49BC8-8196-0B46-8666-90055C9F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1605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AED734-6335-E68F-0741-6A10DECA0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F7935BF-F933-6E4D-9637-1B921A501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AB37DD2-D300-933C-318D-0FEF70E04E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B2FBDA-DE45-C6CD-A36A-AB1095537B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C9111D4-FC43-C87D-721C-98288A49A9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5A50CAF-561C-935B-060C-F2D63150F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C1867-2F40-1045-A1AD-09490DBA4E28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3B71D97-40F0-0160-9C14-CD425797C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3750CE4-54FC-DC5A-4BCD-BA957CA25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49BC8-8196-0B46-8666-90055C9F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2665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AC1B88-301A-0528-A2E8-53AE35C92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EB76745-C7D3-DB94-B6F4-EBC0832ED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C1867-2F40-1045-A1AD-09490DBA4E28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36A22C1-098D-631D-9398-FF3D91264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9D22A58-8EBD-CCF4-69CF-F5D40B211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49BC8-8196-0B46-8666-90055C9F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253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8CB5F4C-5C20-59A8-A84B-96DEE50B7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C1867-2F40-1045-A1AD-09490DBA4E28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AB93E96-B5DC-B5C7-E19F-6959486A5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8BD2CCA-661C-08D3-950E-8FE30DE48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49BC8-8196-0B46-8666-90055C9F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2423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070F41-5B3A-C691-E69D-C47619334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098500-D095-17E1-4C63-654C07314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A8EEF45-D2F9-51EE-C5FC-BF19FB6F3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55830C3-D91C-C2CC-EFDA-2032206D6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C1867-2F40-1045-A1AD-09490DBA4E28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B61FFA5-E428-377A-F332-E4D45B675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635A99-CDA4-A285-AF93-A753021BE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49BC8-8196-0B46-8666-90055C9F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778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DF54B9-3C1E-AB14-E955-EAA63E681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A3A86E4-A6B8-2433-3A8B-294AD4FCD8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5CC7EC-C6C4-17FD-E4E7-CCC5B92D0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8A45994-F5E3-5D38-A4FF-049E1AA16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C1867-2F40-1045-A1AD-09490DBA4E28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ADA0502-A140-82CA-0C44-48F80A7D9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5339BE0-88A5-A21B-99DB-C004D4A38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49BC8-8196-0B46-8666-90055C9F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478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CDE245-21C5-F42D-7712-16ED699C5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058FEDB-2C71-717F-C4AF-30550F02F0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EBFCF1-9CA0-CFE8-E989-4F3DB060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C1867-2F40-1045-A1AD-09490DBA4E28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E65775-87AA-59D0-B8B0-965F336F3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2D58E5-3820-B9ED-B907-58FF4F89A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49BC8-8196-0B46-8666-90055C9F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2263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41D45AF-7E47-E4E9-7867-5A14AF6D60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217CEED-2F9B-84B4-5EC5-05E239150A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6A2980-A129-C4AB-27A3-15D51ED75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C1867-2F40-1045-A1AD-09490DBA4E28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EEB5C-B47F-E0DC-F691-FCB5676C4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7A4B2F-3B98-23EA-B895-5AA947906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49BC8-8196-0B46-8666-90055C9F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9522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EA423CE-6059-7E78-D46F-6B9681AF2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B9E447-73B8-17B5-55DD-1D5D49E17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741EC5-FABC-BE6A-5895-B6B257E798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8C1867-2F40-1045-A1AD-09490DBA4E28}" type="datetimeFigureOut">
              <a:rPr lang="fr-FR" smtClean="0"/>
              <a:t>26/06/2026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8C1588-3E89-D369-673F-9CA52397BC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93A7FA-D6D5-37BF-BC61-ADCA9541E7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749BC8-8196-0B46-8666-90055C9F92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2703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Image 110">
            <a:extLst>
              <a:ext uri="{FF2B5EF4-FFF2-40B4-BE49-F238E27FC236}">
                <a16:creationId xmlns:a16="http://schemas.microsoft.com/office/drawing/2014/main" id="{3DC8C25C-3185-50BF-D0A5-16C0F5A07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889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08B3A19-3A66-B6BA-508F-A2EBA3C11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022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E27E6-C36F-67FD-F558-0A5EA4095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6995E94-CB5B-8557-F7AB-C37391A44B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123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C4B4B-4B07-1B6F-C5D0-FD46801B6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AF5F05A-25BC-9BD3-E4BF-FBB85C83A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194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93893-0AE3-4B6C-6E99-94F842BA5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0352C10-8B38-82BF-8C10-87316A718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4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92ABC-787E-508E-C8E0-BAD92A823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308EDBF-AD1C-F430-3C26-1E5781E94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95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2EE3F-4A62-A949-4AFF-403E223B5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A485418-0293-F934-E7E8-CCFE40E64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182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3678A-D07E-E979-CBCE-7839C3FF3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58C12EE-9FB8-51A3-0636-97C472D72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032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047F6-BA32-F834-D7EF-8FFADD674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E47B19C-9279-304C-BEE0-4612F9852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027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70518-326D-8E22-3703-CA147B5E3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B1C127F-6EE4-AF21-A7EA-A93580321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329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B6DD8-2149-D064-F3ED-D9708D6FA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4ADF679-DAC1-411D-512C-B2A48DF46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0A60BB0-3BF5-E671-A659-DC876AB96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425" y="1563370"/>
            <a:ext cx="2184400" cy="24511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5A3B38B-D670-D5B0-5AFD-8B645FBDA6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330" y="1563370"/>
            <a:ext cx="2318095" cy="245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603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6C7A0-B711-5F14-8795-E62BDA82F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B782CE8-FB9E-B517-D88F-5D9A939A4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891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E4314-93E0-BF15-3FE9-5385CC038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EBC1A7A-3FF1-2CD9-6596-9E694E021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42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F222A-247A-EB10-A02C-E734FD508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5FA08F-38A3-D59B-02FE-D86E17906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117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C7C41-13DA-EC69-B2C3-442A7AD25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52D6264-50F7-1E28-F386-A2F2D097A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400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BC119-F952-071C-01C0-8C7EB548C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162FCF6-BDC1-85DE-0FCD-0726177EF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551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C1C3F-907F-121F-7645-B3D2D20E5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6056005-E8E7-BFE5-3BF6-4721BAE36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331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BEE43-C1D5-8AAE-B4A3-0833CB05C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C34A67C-08E4-61F6-BA16-033DF5DA9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5EC3E05-B7D8-B6C2-A2FA-05A6BEF1F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5648" y="1150014"/>
            <a:ext cx="9400703" cy="277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937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8CE39-5177-9F9A-0D7C-F79F9002E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EC104D4-5535-34D4-0D22-4E25DC56C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9107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050F1-CE85-2800-9044-260D3AC79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B4F58A0-8948-994D-8C54-F6438B064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2DBBB58-1A34-1F4A-556B-72D6AE732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742" y="3634740"/>
            <a:ext cx="10986516" cy="305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628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36B45-BE0B-CBF5-2656-321EDEA5B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F89D2EC-FEAA-7AFE-6720-0A4E579BA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100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E72C7-6C4F-956A-612D-AB5BC11A1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520ABF5-A93A-3A16-928F-50B42E8F0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0177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D7B49-B2FF-1578-DA06-5D3031A63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105A24A-BD65-2F4A-B3C1-F1A7343E5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8064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FC89B-5AAE-7A83-931C-5C5D0B529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E5001C1-88FF-CEA1-2210-941BFD057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376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7495C-A2D6-D415-0833-CD031A69C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3856A5D-3A30-8497-4EEC-EFAC35316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4591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F30DA-C59C-14C1-3FFA-C79027FFB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DA368F5-A23D-5DF8-2865-3C16CBF69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D50E63-58E0-068E-031B-5CC669E80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06" y="3429000"/>
            <a:ext cx="11562588" cy="321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8951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23DE2-F339-4D76-0FE2-55A569DD1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8BD38D6-CA26-2EE6-58D2-86D526773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A559064-91FB-A072-8684-BFC8FD52E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168" y="3680460"/>
            <a:ext cx="11027664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9453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2A1D2-BE35-F6BD-18E7-11CCB98AC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E787D61-74CA-D9A0-D850-53D9191CE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0371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5147F-1E7A-373B-831B-B2F514CD2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09AB8028-C3FE-3FDF-A041-4869D5607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A79B948-AA31-2C91-7E2A-32D7B6C2F3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27" t="20430" r="10401" b="5680"/>
          <a:stretch>
            <a:fillRect/>
          </a:stretch>
        </p:blipFill>
        <p:spPr>
          <a:xfrm>
            <a:off x="582930" y="2628900"/>
            <a:ext cx="2890853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259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62E4F-491F-9842-6F47-6299ECD5A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D73C8A-F161-2EBC-6C80-42C2F6E80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5D58CB-3C9F-5784-4C74-D564DDA4CC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27" t="20430" r="10401" b="5680"/>
          <a:stretch>
            <a:fillRect/>
          </a:stretch>
        </p:blipFill>
        <p:spPr>
          <a:xfrm>
            <a:off x="582930" y="2628900"/>
            <a:ext cx="2890853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6647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0396E-088B-57BF-C84F-BF9BC1FAA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040B8D4-8CBB-8B28-D6B6-CFD0FF4F7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E5C8E45-DA8A-E6B7-3612-F8C4D002CA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27" t="20430" r="10401" b="5680"/>
          <a:stretch>
            <a:fillRect/>
          </a:stretch>
        </p:blipFill>
        <p:spPr>
          <a:xfrm>
            <a:off x="582930" y="2628900"/>
            <a:ext cx="2890853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1892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2F5C6-9035-6B39-A217-DE3E4E73C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23DFDFF-0D69-85A8-1FD5-9664D6259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BEF8F5E-01DB-3FFC-366E-633664395C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27" t="20430" r="10401" b="5680"/>
          <a:stretch>
            <a:fillRect/>
          </a:stretch>
        </p:blipFill>
        <p:spPr>
          <a:xfrm>
            <a:off x="582930" y="2628900"/>
            <a:ext cx="2890853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5361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FA2C2-47AE-CB6F-F2AF-F947C9774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5F31401-57D4-EDC0-1C89-A212428BB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188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F7AF9-9057-3ECC-9832-A47765ACE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0AB0D65-7795-4FC6-5314-F2FABCB6A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8871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4C6B5-9C4A-57D2-07F4-E341CFD97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5A8B3E6-D055-9C78-74BB-7ED64D97C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7425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BAEDB-6FA9-CD27-E521-DD032F366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0A83AC0-408F-79C0-C1D1-08B2C63A8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553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2A95E-1C98-B57E-F928-4127A59FA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B13D5A8-3593-29A2-4A11-583818FB2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5844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B76E4-8D70-15A2-6F33-B889709BF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1D618DB-94A6-A0E4-F579-E2051FF78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1053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57FAE-8907-7A44-640F-13577257A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E8837EA8-43C7-C69B-53AB-AF34BFB0B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3309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5CD3B-CCC0-8EB9-D1E0-C3A3CA5F3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2D94CF7-19B6-D586-9153-E31D69292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4998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15D0B-41BC-A53F-8EC9-0EBCB4920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816B5F4-0E4A-0F77-D496-5595FD0D4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200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AB24E-664C-83B8-D03B-A441A4A73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CD28552-07E2-A0D0-7563-8C20BC665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1670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36797-A527-C562-F078-17301710A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FBEFC69-F5D6-172A-32F7-13A49957D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7384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86CE7-8A70-A2D2-F48A-E694FB817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9AE173D-AFFA-51B5-A884-CDCCE1E8E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1590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BE3B1-724F-6273-3AE9-589BB5774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2D7AAEE-61B4-89BB-754D-F0128BDE10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2932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A10B5-8C9A-CD80-9A5E-3875371B3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918B8AF-FE0D-1725-1D86-E7A1343EE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7841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66E78-27DD-C346-FCA5-8C5BDDC07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CA32994B-DD3C-1574-9968-D60081B01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6430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D1CC5-63CD-FBCA-0B8D-618F8375B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A37E24-616D-D854-5ADF-BA78B1E19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754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F7247-BAAD-65F0-B0B9-DA91E2DEC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783FF6B-6A24-6018-7581-301B24861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7980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B4014-FFB6-3C64-3D95-988911C8C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F610450-586F-7BB9-01CA-FAA0DAD4E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8213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3E56A-49D7-39F8-5FB1-1FCB0D7DE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0E9C05A-CAA6-8634-656F-F572C1BFA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3309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34AE4-1F35-63DE-15AA-74A8C7927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27F553F-951C-956E-151D-8E98294A3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1055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288FE-BD6D-14F3-8FD1-E75F5CD39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3838D98-2B28-9B6D-7AF9-8303DA8BF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1723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0</Words>
  <Application>Microsoft Macintosh PowerPoint</Application>
  <PresentationFormat>Grand écran</PresentationFormat>
  <Paragraphs>0</Paragraphs>
  <Slides>53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53</vt:i4>
      </vt:variant>
    </vt:vector>
  </HeadingPairs>
  <TitlesOfParts>
    <vt:vector size="57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Maël Le Guillouzic</dc:creator>
  <cp:lastModifiedBy>Maël Le Guillouzic</cp:lastModifiedBy>
  <cp:revision>2</cp:revision>
  <dcterms:created xsi:type="dcterms:W3CDTF">2026-06-25T23:01:10Z</dcterms:created>
  <dcterms:modified xsi:type="dcterms:W3CDTF">2026-06-26T00:00:15Z</dcterms:modified>
</cp:coreProperties>
</file>