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14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3.xml" ContentType="application/vnd.openxmlformats-officedocument.presentationml.slide+xml"/>
  <Override PartName="/ppt/theme/theme2.xml" ContentType="application/vnd.openxmlformats-officedocument.theme+xml"/>
  <Override PartName="/ppt/theme/theme1.xml" ContentType="application/vnd.openxmlformats-officedocument.theme+xml"/>
  <Override PartName="/ppt/slides/slide3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viewProps.xml" ContentType="application/vnd.openxmlformats-officedocument.presentationml.viewProps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slideLayouts/slideLayout2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ppt/slideLayouts/slideLayout13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5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4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3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>
  <p:sldMasterIdLst>
    <p:sldMasterId id="2147483648" r:id="rId1"/>
  </p:sldMasterIdLst>
  <p:notesMasterIdLst>
    <p:notesMasterId r:id="rId19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9144000"/>
  <p:defaultTextStyle>
    <a:defPPr>
      <a:defRPr lang="nl-NL"/>
    </a:defPPr>
    <a:lvl1pPr marL="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 snapToObjects="1">
      <p:cViewPr varScale="1">
        <p:scale>
          <a:sx n="61" d="100"/>
          <a:sy n="61" d="100"/>
        </p:scale>
        <p:origin x="748" y="60"/>
      </p:cViewPr>
      <p:guideLst>
        <p:guide pos="2339" orient="horz"/>
        <p:guide pos="384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 /><Relationship Id="rId21" Type="http://schemas.openxmlformats.org/officeDocument/2006/relationships/tableStyles" Target="tableStyles.xml" /><Relationship Id="rId22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80487854" name="Tijdelijke aanduiding voor dianummer 6"/>
          <p:cNvSpPr>
            <a:spLocks noGrp="1"/>
          </p:cNvSpPr>
          <p:nvPr>
            <p:ph type="sldNum" sz="quarter" idx="5"/>
          </p:nvPr>
        </p:nvSpPr>
        <p:spPr bwMode="auto">
          <a:xfrm>
            <a:off x="3537000" y="8280000"/>
            <a:ext cx="2700000" cy="360000"/>
          </a:xfrm>
          <a:prstGeom prst="rect">
            <a:avLst/>
          </a:prstGeom>
        </p:spPr>
        <p:txBody>
          <a:bodyPr vert="horz" lIns="90000" tIns="45720" rIns="91440" bIns="45720" rtlCol="0" anchor="ctr" anchorCtr="0"/>
          <a:lstStyle>
            <a:lvl1pPr algn="r">
              <a:defRPr sz="900">
                <a:solidFill>
                  <a:srgbClr val="FF5000"/>
                </a:solidFill>
                <a:latin typeface="Verdana"/>
                <a:ea typeface="Verdana"/>
                <a:cs typeface="Verdana"/>
              </a:defRPr>
            </a:lvl1pPr>
          </a:lstStyle>
          <a:p>
            <a:pPr>
              <a:defRPr/>
            </a:pPr>
            <a:fld id="{9FDDC29C-F309-0C44-B1DF-48E28FDE6E46}" type="slidenum">
              <a:rPr lang="nl-NL"/>
              <a:t>‹#›</a:t>
            </a:fld>
            <a:endParaRPr lang="nl-NL"/>
          </a:p>
        </p:txBody>
      </p:sp>
      <p:sp>
        <p:nvSpPr>
          <p:cNvPr id="428042745" name="Slide Image Placeholder 7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1" ftr="1" hdr="1" sldNum="1"/>
  <p:notesStyle>
    <a:lvl1pPr marL="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3344978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89560693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7391884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8B40783-47C0-D651-476F-E1AF4D83EBF2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9062388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5922387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3363440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CEA2FC7-4DA1-FCC2-8E3F-1DDAAD8268B7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825378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61816418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13663584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787104C-ECD0-79CD-7C95-6F57FAA5456C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855581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56076623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1695383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62ED482-FE4F-F34A-7538-D1690550E9C0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889219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47367207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6105616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285A022-4081-A626-28E9-B8B231AC74E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933338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47657002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8543898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A4BDCF1-5363-3824-8CE0-847BCFC35A86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9CA4CD2-7C18-F91B-65E0-59F191BE9FB6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DF5C553-9430-47DF-28C4-3F9115ED81DF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550410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52118283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2273558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A24C926-3374-C5CA-F8B8-689C532C68CE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556696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65151889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3817395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4A5C42D-7B92-044A-A3C1-050179A21BAC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916217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70672555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2860832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2B895C4-DC88-264C-42CF-0C0B3641019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533750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56000326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169823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CB2B45F-3AB4-0C95-DB53-52C87AA3B4E0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2410183-648D-C95B-C30F-78DD60A2B987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567198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07622521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9468524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5C6DD76-DD77-FD58-F4F3-51D3618E6EB9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061316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02213328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1907020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56FBDA8-3E5B-9029-F80A-BECF3B544D64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userDrawn="1">
  <p:cSld name="Titel met fot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42852572" name="Vrije vorm 10"/>
          <p:cNvSpPr/>
          <p:nvPr userDrawn="1"/>
        </p:nvSpPr>
        <p:spPr bwMode="auto">
          <a:xfrm>
            <a:off x="14515399" y="205186"/>
            <a:ext cx="5456232" cy="14159428"/>
          </a:xfrm>
          <a:custGeom>
            <a:avLst/>
            <a:gdLst>
              <a:gd name="connsiteX0" fmla="*/ 0 w 1935678"/>
              <a:gd name="connsiteY0" fmla="*/ 0 h 5023262"/>
              <a:gd name="connsiteX1" fmla="*/ 1935678 w 1935678"/>
              <a:gd name="connsiteY1" fmla="*/ 0 h 5023262"/>
              <a:gd name="connsiteX2" fmla="*/ 1935678 w 1935678"/>
              <a:gd name="connsiteY2" fmla="*/ 5023262 h 5023262"/>
              <a:gd name="connsiteX3" fmla="*/ 0 w 1935678"/>
              <a:gd name="connsiteY3" fmla="*/ 0 h 502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5678" h="5023262" fill="norm" stroke="1" extrusionOk="0">
                <a:moveTo>
                  <a:pt x="0" y="0"/>
                </a:moveTo>
                <a:lnTo>
                  <a:pt x="1935678" y="0"/>
                </a:lnTo>
                <a:lnTo>
                  <a:pt x="1935678" y="502326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779851862" name="Vrije vorm 39"/>
          <p:cNvSpPr/>
          <p:nvPr userDrawn="1"/>
        </p:nvSpPr>
        <p:spPr bwMode="auto">
          <a:xfrm>
            <a:off x="5820937" y="0"/>
            <a:ext cx="6371062" cy="6843010"/>
          </a:xfrm>
          <a:custGeom>
            <a:avLst/>
            <a:gdLst>
              <a:gd name="connsiteX0" fmla="*/ 0 w 1935678"/>
              <a:gd name="connsiteY0" fmla="*/ 0 h 5023262"/>
              <a:gd name="connsiteX1" fmla="*/ 1935678 w 1935678"/>
              <a:gd name="connsiteY1" fmla="*/ 0 h 5023262"/>
              <a:gd name="connsiteX2" fmla="*/ 1935678 w 1935678"/>
              <a:gd name="connsiteY2" fmla="*/ 5023262 h 5023262"/>
              <a:gd name="connsiteX3" fmla="*/ 0 w 1935678"/>
              <a:gd name="connsiteY3" fmla="*/ 0 h 502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5678" h="5023262" fill="norm" stroke="1" extrusionOk="0">
                <a:moveTo>
                  <a:pt x="0" y="0"/>
                </a:moveTo>
                <a:lnTo>
                  <a:pt x="1935678" y="0"/>
                </a:lnTo>
                <a:lnTo>
                  <a:pt x="1935678" y="5023262"/>
                </a:lnTo>
                <a:lnTo>
                  <a:pt x="0" y="0"/>
                </a:lnTo>
                <a:close/>
              </a:path>
            </a:pathLst>
          </a:custGeom>
          <a:solidFill>
            <a:srgbClr val="266E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354900237" name="TextBox 10"/>
          <p:cNvSpPr txBox="1"/>
          <p:nvPr userDrawn="1"/>
        </p:nvSpPr>
        <p:spPr bwMode="auto">
          <a:xfrm>
            <a:off x="7681340" y="344334"/>
            <a:ext cx="40511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b="1">
                <a:solidFill>
                  <a:schemeClr val="bg1"/>
                </a:solidFill>
                <a:latin typeface="Lato Medium"/>
                <a:ea typeface="Lato Medium"/>
                <a:cs typeface="Lato Medium"/>
              </a:rPr>
              <a:t>Koninklijk</a:t>
            </a:r>
            <a:r>
              <a:rPr lang="en-US" b="1">
                <a:solidFill>
                  <a:schemeClr val="bg1"/>
                </a:solidFill>
                <a:latin typeface="Lato Medium"/>
                <a:ea typeface="Lato Medium"/>
                <a:cs typeface="Lato Medium"/>
              </a:rPr>
              <a:t> </a:t>
            </a:r>
            <a:r>
              <a:rPr lang="en-US" b="1">
                <a:solidFill>
                  <a:schemeClr val="bg1"/>
                </a:solidFill>
                <a:latin typeface="Lato Medium"/>
                <a:ea typeface="Lato Medium"/>
                <a:cs typeface="Lato Medium"/>
              </a:rPr>
              <a:t>Meteorologisch</a:t>
            </a:r>
            <a:r>
              <a:rPr lang="en-US" b="1">
                <a:solidFill>
                  <a:schemeClr val="bg1"/>
                </a:solidFill>
                <a:latin typeface="Lato Medium"/>
                <a:ea typeface="Lato Medium"/>
                <a:cs typeface="Lato Medium"/>
              </a:rPr>
              <a:t> </a:t>
            </a:r>
            <a:r>
              <a:rPr lang="en-US" b="1">
                <a:solidFill>
                  <a:schemeClr val="bg1"/>
                </a:solidFill>
                <a:latin typeface="Lato Medium"/>
                <a:ea typeface="Lato Medium"/>
                <a:cs typeface="Lato Medium"/>
              </a:rPr>
              <a:t>Instituut</a:t>
            </a:r>
            <a:endParaRPr lang="en-US" b="1">
              <a:solidFill>
                <a:schemeClr val="bg1"/>
              </a:solidFill>
              <a:latin typeface="Lato Medium"/>
              <a:ea typeface="Lato Medium"/>
              <a:cs typeface="Lato Medium"/>
            </a:endParaRPr>
          </a:p>
          <a:p>
            <a:pPr algn="ctr">
              <a:defRPr/>
            </a:pPr>
            <a:endParaRPr lang="en-US" b="1">
              <a:solidFill>
                <a:schemeClr val="bg1"/>
              </a:solidFill>
              <a:latin typeface="Lato Medium"/>
              <a:ea typeface="Lato Medium"/>
              <a:cs typeface="Lato Medium"/>
            </a:endParaRPr>
          </a:p>
          <a:p>
            <a:pPr algn="r">
              <a:defRPr/>
            </a:pPr>
            <a:r>
              <a:rPr lang="en-US" b="1">
                <a:solidFill>
                  <a:schemeClr val="bg1"/>
                </a:solidFill>
                <a:latin typeface="Lato Medium"/>
                <a:ea typeface="Lato Medium"/>
                <a:cs typeface="Lato Medium"/>
              </a:rPr>
              <a:t>Institut</a:t>
            </a:r>
            <a:r>
              <a:rPr lang="en-US" b="1">
                <a:solidFill>
                  <a:schemeClr val="bg1"/>
                </a:solidFill>
                <a:latin typeface="Lato Medium"/>
                <a:ea typeface="Lato Medium"/>
                <a:cs typeface="Lato Medium"/>
              </a:rPr>
              <a:t> Royal </a:t>
            </a:r>
            <a:r>
              <a:rPr lang="en-US" b="1">
                <a:solidFill>
                  <a:schemeClr val="bg1"/>
                </a:solidFill>
                <a:latin typeface="Lato Medium"/>
                <a:ea typeface="Lato Medium"/>
                <a:cs typeface="Lato Medium"/>
              </a:rPr>
              <a:t>Météorologique</a:t>
            </a:r>
            <a:endParaRPr lang="en-US" b="1">
              <a:solidFill>
                <a:schemeClr val="bg1"/>
              </a:solidFill>
              <a:latin typeface="Lato Medium"/>
              <a:ea typeface="Lato Medium"/>
              <a:cs typeface="Lato Medium"/>
            </a:endParaRPr>
          </a:p>
          <a:p>
            <a:pPr algn="ctr">
              <a:defRPr/>
            </a:pPr>
            <a:endParaRPr lang="en-US" b="1">
              <a:solidFill>
                <a:schemeClr val="bg1"/>
              </a:solidFill>
              <a:latin typeface="Lato Medium"/>
              <a:ea typeface="Lato Medium"/>
              <a:cs typeface="Lato Medium"/>
            </a:endParaRPr>
          </a:p>
          <a:p>
            <a:pPr algn="r">
              <a:defRPr/>
            </a:pPr>
            <a:r>
              <a:rPr lang="en-US" sz="1800" b="1">
                <a:solidFill>
                  <a:schemeClr val="bg1"/>
                </a:solidFill>
                <a:latin typeface="Lato Medium"/>
                <a:ea typeface="Lato Medium"/>
                <a:cs typeface="Lato Medium"/>
              </a:rPr>
              <a:t>Königliches</a:t>
            </a:r>
            <a:r>
              <a:rPr lang="en-US" sz="1800" b="1">
                <a:solidFill>
                  <a:schemeClr val="bg1"/>
                </a:solidFill>
                <a:latin typeface="Lato Medium"/>
                <a:ea typeface="Lato Medium"/>
                <a:cs typeface="Lato Medium"/>
              </a:rPr>
              <a:t> </a:t>
            </a:r>
            <a:r>
              <a:rPr lang="en-US" sz="1800" b="1">
                <a:solidFill>
                  <a:schemeClr val="bg1"/>
                </a:solidFill>
                <a:latin typeface="Lato Medium"/>
                <a:ea typeface="Lato Medium"/>
                <a:cs typeface="Lato Medium"/>
              </a:rPr>
              <a:t>Meteorologisches</a:t>
            </a:r>
            <a:r>
              <a:rPr lang="en-US" sz="1800" b="1">
                <a:solidFill>
                  <a:schemeClr val="bg1"/>
                </a:solidFill>
                <a:latin typeface="Lato Medium"/>
                <a:ea typeface="Lato Medium"/>
                <a:cs typeface="Lato Medium"/>
              </a:rPr>
              <a:t> </a:t>
            </a:r>
            <a:r>
              <a:rPr lang="en-US" sz="1800" b="1">
                <a:solidFill>
                  <a:schemeClr val="bg1"/>
                </a:solidFill>
                <a:latin typeface="Lato Medium"/>
                <a:ea typeface="Lato Medium"/>
                <a:cs typeface="Lato Medium"/>
              </a:rPr>
              <a:t>Institut</a:t>
            </a:r>
            <a:br>
              <a:rPr lang="nl-NL" sz="1800" b="1">
                <a:solidFill>
                  <a:schemeClr val="bg1"/>
                </a:solidFill>
                <a:latin typeface="Lato Medium"/>
                <a:ea typeface="Lato Medium"/>
                <a:cs typeface="Lato Medium"/>
              </a:rPr>
            </a:br>
            <a:r>
              <a:rPr lang="nl-NL" sz="1800" b="1">
                <a:solidFill>
                  <a:schemeClr val="bg1"/>
                </a:solidFill>
                <a:latin typeface="Lato Medium"/>
                <a:ea typeface="Lato Medium"/>
                <a:cs typeface="Lato Medium"/>
              </a:rPr>
              <a:t> </a:t>
            </a:r>
            <a:endParaRPr lang="en-US" sz="1800" b="1">
              <a:solidFill>
                <a:schemeClr val="bg1"/>
              </a:solidFill>
              <a:latin typeface="Lato Medium"/>
              <a:ea typeface="Lato Medium"/>
              <a:cs typeface="Lato Medium"/>
            </a:endParaRPr>
          </a:p>
          <a:p>
            <a:pPr algn="r">
              <a:defRPr/>
            </a:pPr>
            <a:r>
              <a:rPr lang="en-US" sz="1800" b="1">
                <a:solidFill>
                  <a:schemeClr val="bg1"/>
                </a:solidFill>
                <a:latin typeface="Lato Medium"/>
                <a:ea typeface="Lato Medium"/>
                <a:cs typeface="Lato Medium"/>
              </a:rPr>
              <a:t>Royal Meteorological </a:t>
            </a:r>
            <a:r>
              <a:rPr lang="en-US" b="1">
                <a:solidFill>
                  <a:schemeClr val="bg1"/>
                </a:solidFill>
                <a:latin typeface="Lato Medium"/>
                <a:ea typeface="Lato Medium"/>
                <a:cs typeface="Lato Medium"/>
              </a:rPr>
              <a:t>Institute</a:t>
            </a:r>
            <a:endParaRPr lang="en-US" b="1">
              <a:solidFill>
                <a:schemeClr val="bg1"/>
              </a:solidFill>
              <a:latin typeface="Lato Medium"/>
              <a:ea typeface="Lato Medium"/>
              <a:cs typeface="Lato Medium"/>
            </a:endParaRPr>
          </a:p>
        </p:txBody>
      </p:sp>
      <p:sp>
        <p:nvSpPr>
          <p:cNvPr id="1439508256" name="Tijdelijke aanduiding voor tekst 3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687995" y="3204267"/>
            <a:ext cx="5895685" cy="786384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266EBF"/>
              </a:buClr>
              <a:buFont typeface="Arial"/>
              <a:buNone/>
              <a:defRPr sz="4000">
                <a:solidFill>
                  <a:srgbClr val="266EBF"/>
                </a:solidFill>
                <a:latin typeface="+mj-lt"/>
              </a:defRPr>
            </a:lvl1pPr>
            <a:lvl2pPr marL="296863" indent="-285750">
              <a:buClr>
                <a:srgbClr val="266EBF"/>
              </a:buClr>
              <a:buFont typeface="Arial"/>
              <a:buChar char="•"/>
              <a:defRPr sz="2000">
                <a:solidFill>
                  <a:srgbClr val="266EBF"/>
                </a:solidFill>
                <a:latin typeface="+mn-lt"/>
              </a:defRPr>
            </a:lvl2pPr>
            <a:lvl3pPr marL="736600" indent="-285750">
              <a:buClr>
                <a:srgbClr val="266EBF"/>
              </a:buClr>
              <a:buFont typeface="Arial"/>
              <a:buChar char="•"/>
              <a:defRPr sz="1800">
                <a:solidFill>
                  <a:srgbClr val="266EBF"/>
                </a:solidFill>
                <a:latin typeface="+mn-lt"/>
              </a:defRPr>
            </a:lvl3pPr>
            <a:lvl4pPr marL="1139825" indent="-285750">
              <a:buClr>
                <a:srgbClr val="266EBF"/>
              </a:buClr>
              <a:buFont typeface="Arial"/>
              <a:buChar char="•"/>
              <a:defRPr sz="1600">
                <a:solidFill>
                  <a:srgbClr val="266EBF"/>
                </a:solidFill>
                <a:latin typeface="+mn-lt"/>
              </a:defRPr>
            </a:lvl4pPr>
            <a:lvl5pPr marL="1416050" indent="-171450">
              <a:buClr>
                <a:srgbClr val="266EBF"/>
              </a:buClr>
              <a:buFont typeface="Arial"/>
              <a:buChar char="•"/>
              <a:defRPr sz="1400">
                <a:solidFill>
                  <a:srgbClr val="266EBF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Title of the presentation</a:t>
            </a:r>
            <a:endParaRPr/>
          </a:p>
        </p:txBody>
      </p:sp>
      <p:sp>
        <p:nvSpPr>
          <p:cNvPr id="2026912840" name="Tijdelijke aanduiding voor tekst 3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687995" y="5124506"/>
            <a:ext cx="5895685" cy="1175709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266EBF"/>
              </a:buClr>
              <a:buFont typeface="Arial"/>
              <a:buNone/>
              <a:defRPr sz="2400">
                <a:solidFill>
                  <a:srgbClr val="266EBF"/>
                </a:solidFill>
                <a:latin typeface="+mn-lt"/>
              </a:defRPr>
            </a:lvl1pPr>
            <a:lvl2pPr marL="296863" indent="-285750">
              <a:buClr>
                <a:srgbClr val="266EBF"/>
              </a:buClr>
              <a:buFont typeface="Arial"/>
              <a:buChar char="•"/>
              <a:defRPr sz="2000">
                <a:solidFill>
                  <a:srgbClr val="266EBF"/>
                </a:solidFill>
                <a:latin typeface="+mn-lt"/>
              </a:defRPr>
            </a:lvl2pPr>
            <a:lvl3pPr marL="736600" indent="-285750">
              <a:buClr>
                <a:srgbClr val="266EBF"/>
              </a:buClr>
              <a:buFont typeface="Arial"/>
              <a:buChar char="•"/>
              <a:defRPr sz="1800">
                <a:solidFill>
                  <a:srgbClr val="266EBF"/>
                </a:solidFill>
                <a:latin typeface="+mn-lt"/>
              </a:defRPr>
            </a:lvl3pPr>
            <a:lvl4pPr marL="1139825" indent="-285750">
              <a:buClr>
                <a:srgbClr val="266EBF"/>
              </a:buClr>
              <a:buFont typeface="Arial"/>
              <a:buChar char="•"/>
              <a:defRPr sz="1600">
                <a:solidFill>
                  <a:srgbClr val="266EBF"/>
                </a:solidFill>
                <a:latin typeface="+mn-lt"/>
              </a:defRPr>
            </a:lvl4pPr>
            <a:lvl5pPr marL="1416050" indent="-171450">
              <a:buClr>
                <a:srgbClr val="266EBF"/>
              </a:buClr>
              <a:buFont typeface="Arial"/>
              <a:buChar char="•"/>
              <a:defRPr sz="1400">
                <a:solidFill>
                  <a:srgbClr val="266EBF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Author</a:t>
            </a:r>
            <a:endParaRPr/>
          </a:p>
          <a:p>
            <a:pPr lvl="0">
              <a:defRPr/>
            </a:pPr>
            <a:r>
              <a:rPr lang="en-US"/>
              <a:t>Date</a:t>
            </a:r>
            <a:endParaRPr/>
          </a:p>
        </p:txBody>
      </p:sp>
      <p:pic>
        <p:nvPicPr>
          <p:cNvPr id="2021980887" name="Picture 8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691206" y="470264"/>
            <a:ext cx="780977" cy="104130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userDrawn="1">
  <p:cSld name="Hoofdstuk - fot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6450537" name="Tijdelijke aanduiding voor afbeelding 2"/>
          <p:cNvSpPr>
            <a:spLocks noGrp="1"/>
          </p:cNvSpPr>
          <p:nvPr>
            <p:ph type="pic" idx="12"/>
          </p:nvPr>
        </p:nvSpPr>
        <p:spPr bwMode="auto">
          <a:xfrm>
            <a:off x="-4293" y="9144"/>
            <a:ext cx="12196294" cy="5984875"/>
          </a:xfrm>
          <a:prstGeom prst="rect">
            <a:avLst/>
          </a:prstGeom>
        </p:spPr>
        <p:txBody>
          <a:bodyPr lIns="2880000" tIns="756000" rIns="2880000" anchor="t" anchorCtr="0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Click icon to add picture</a:t>
            </a:r>
            <a:endParaRPr lang="nl-NL"/>
          </a:p>
        </p:txBody>
      </p:sp>
      <p:sp>
        <p:nvSpPr>
          <p:cNvPr id="1758764695" name="Titel 3"/>
          <p:cNvSpPr>
            <a:spLocks noGrp="1"/>
          </p:cNvSpPr>
          <p:nvPr>
            <p:ph type="title" hasCustomPrompt="1"/>
          </p:nvPr>
        </p:nvSpPr>
        <p:spPr bwMode="auto">
          <a:xfrm>
            <a:off x="720000" y="2206826"/>
            <a:ext cx="4023042" cy="590349"/>
          </a:xfrm>
          <a:prstGeom prst="rect">
            <a:avLst/>
          </a:prstGeom>
        </p:spPr>
        <p:txBody>
          <a:bodyPr tIns="36000" bIns="0"/>
          <a:lstStyle>
            <a:lvl1pPr>
              <a:defRPr sz="4000" strike="noStrike">
                <a:latin typeface="+mj-lt"/>
              </a:defRPr>
            </a:lvl1pPr>
          </a:lstStyle>
          <a:p>
            <a:pPr>
              <a:defRPr/>
            </a:pPr>
            <a:r>
              <a:rPr lang="nl-NL"/>
              <a:t>Chapter title</a:t>
            </a:r>
            <a:endParaRPr/>
          </a:p>
        </p:txBody>
      </p:sp>
      <p:sp>
        <p:nvSpPr>
          <p:cNvPr id="1520112942" name="Tijdelijke aanduiding voor dianummer 8"/>
          <p:cNvSpPr>
            <a:spLocks noGrp="1"/>
          </p:cNvSpPr>
          <p:nvPr>
            <p:ph type="sldNum" sz="quarter" idx="11"/>
          </p:nvPr>
        </p:nvSpPr>
        <p:spPr bwMode="auto">
          <a:xfrm>
            <a:off x="7865019" y="6314927"/>
            <a:ext cx="3474980" cy="36666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algn="r">
              <a:defRPr/>
            </a:pPr>
            <a:fld id="{2DAB09C5-3251-4B47-B002-D03712DC64C3}" type="slidenum">
              <a:rPr lang="nl-NL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Titel en teks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11640711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720000" y="1399032"/>
            <a:ext cx="10620000" cy="4058208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266EBF"/>
              </a:buClr>
              <a:buFont typeface="Arial"/>
              <a:buNone/>
              <a:defRPr sz="2400">
                <a:solidFill>
                  <a:srgbClr val="266EBF"/>
                </a:solidFill>
                <a:latin typeface="+mn-lt"/>
              </a:defRPr>
            </a:lvl1pPr>
            <a:lvl2pPr marL="296863" indent="-285750">
              <a:buClr>
                <a:srgbClr val="266EBF"/>
              </a:buClr>
              <a:buFont typeface="Arial"/>
              <a:buChar char="•"/>
              <a:defRPr sz="2000">
                <a:solidFill>
                  <a:srgbClr val="266EBF"/>
                </a:solidFill>
                <a:latin typeface="+mn-lt"/>
              </a:defRPr>
            </a:lvl2pPr>
            <a:lvl3pPr marL="736600" indent="-285750">
              <a:buClr>
                <a:srgbClr val="266EBF"/>
              </a:buClr>
              <a:buFont typeface="Arial"/>
              <a:buChar char="•"/>
              <a:defRPr sz="1800">
                <a:solidFill>
                  <a:srgbClr val="266EBF"/>
                </a:solidFill>
                <a:latin typeface="+mn-lt"/>
              </a:defRPr>
            </a:lvl3pPr>
            <a:lvl4pPr marL="1139825" indent="-285750">
              <a:buClr>
                <a:srgbClr val="266EBF"/>
              </a:buClr>
              <a:buFont typeface="Arial"/>
              <a:buChar char="•"/>
              <a:defRPr sz="1600">
                <a:solidFill>
                  <a:srgbClr val="266EBF"/>
                </a:solidFill>
                <a:latin typeface="+mn-lt"/>
              </a:defRPr>
            </a:lvl4pPr>
            <a:lvl5pPr marL="1416050" indent="-171450">
              <a:buClr>
                <a:srgbClr val="266EBF"/>
              </a:buClr>
              <a:buFont typeface="Arial"/>
              <a:buChar char="•"/>
              <a:defRPr sz="1400">
                <a:solidFill>
                  <a:srgbClr val="266EBF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</p:txBody>
      </p:sp>
      <p:sp>
        <p:nvSpPr>
          <p:cNvPr id="1193110787" name="Tijdelijke aanduiding voor titel 1"/>
          <p:cNvSpPr>
            <a:spLocks noGrp="1"/>
          </p:cNvSpPr>
          <p:nvPr>
            <p:ph type="title" hasCustomPrompt="1"/>
          </p:nvPr>
        </p:nvSpPr>
        <p:spPr bwMode="auto">
          <a:xfrm>
            <a:off x="1380744" y="271686"/>
            <a:ext cx="9959256" cy="626701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36000" rIns="144000" bIns="36000" rtlCol="0" anchor="ctr">
            <a:spAutoFit/>
          </a:bodyPr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Title of the slide</a:t>
            </a:r>
            <a:endParaRPr/>
          </a:p>
        </p:txBody>
      </p:sp>
      <p:sp>
        <p:nvSpPr>
          <p:cNvPr id="1208215985" name="Tijdelijke aanduiding voor dianummer 8"/>
          <p:cNvSpPr>
            <a:spLocks noGrp="1"/>
          </p:cNvSpPr>
          <p:nvPr>
            <p:ph type="sldNum" sz="quarter" idx="11"/>
          </p:nvPr>
        </p:nvSpPr>
        <p:spPr bwMode="auto">
          <a:xfrm>
            <a:off x="7865019" y="6314927"/>
            <a:ext cx="3474980" cy="36666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algn="r">
              <a:defRPr/>
            </a:pPr>
            <a:r>
              <a:rPr lang="nl-NL"/>
              <a:t> </a:t>
            </a:r>
            <a:fld id="{2DAB09C5-3251-4B47-B002-D03712DC64C3}" type="slidenum">
              <a:rPr lang="nl-NL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Titel, tekst en foto in grijs k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5053296" name="Rectangle 1"/>
          <p:cNvSpPr/>
          <p:nvPr userDrawn="1"/>
        </p:nvSpPr>
        <p:spPr bwMode="auto">
          <a:xfrm>
            <a:off x="6702552" y="0"/>
            <a:ext cx="5489448" cy="5849957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600">
              <a:solidFill>
                <a:srgbClr val="0033A0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788698852" name="Tijdelijke aanduiding voor afbeelding 2"/>
          <p:cNvSpPr>
            <a:spLocks noGrp="1"/>
          </p:cNvSpPr>
          <p:nvPr>
            <p:ph type="pic" sz="quarter" idx="14"/>
          </p:nvPr>
        </p:nvSpPr>
        <p:spPr bwMode="auto">
          <a:xfrm>
            <a:off x="7404848" y="271686"/>
            <a:ext cx="3935152" cy="5083296"/>
          </a:xfrm>
          <a:prstGeom prst="rect">
            <a:avLst/>
          </a:prstGeom>
        </p:spPr>
        <p:txBody>
          <a:bodyPr tIns="144000"/>
          <a:lstStyle>
            <a:lvl1pPr algn="ctr">
              <a:defRPr sz="120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en-GB"/>
          </a:p>
        </p:txBody>
      </p:sp>
      <p:sp>
        <p:nvSpPr>
          <p:cNvPr id="891456358" name="Tijdelijke aanduiding voor titel 1"/>
          <p:cNvSpPr>
            <a:spLocks noGrp="1"/>
          </p:cNvSpPr>
          <p:nvPr>
            <p:ph type="title" hasCustomPrompt="1"/>
          </p:nvPr>
        </p:nvSpPr>
        <p:spPr bwMode="auto">
          <a:xfrm>
            <a:off x="1380744" y="271686"/>
            <a:ext cx="4703255" cy="626701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36000" rIns="144000" bIns="36000" rtlCol="0" anchor="ctr">
            <a:spAutoFit/>
          </a:bodyPr>
          <a:lstStyle/>
          <a:p>
            <a:pPr>
              <a:defRPr/>
            </a:pPr>
            <a:r>
              <a:rPr lang="nl-NL"/>
              <a:t>Title of the slide</a:t>
            </a:r>
            <a:endParaRPr/>
          </a:p>
        </p:txBody>
      </p:sp>
      <p:sp>
        <p:nvSpPr>
          <p:cNvPr id="2065561689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720000" y="1399032"/>
            <a:ext cx="5452200" cy="4058208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266EBF"/>
              </a:buClr>
              <a:buFont typeface="Arial"/>
              <a:buNone/>
              <a:defRPr sz="2400">
                <a:solidFill>
                  <a:srgbClr val="266EBF"/>
                </a:solidFill>
                <a:latin typeface="+mn-lt"/>
              </a:defRPr>
            </a:lvl1pPr>
            <a:lvl2pPr marL="296863" indent="-285750">
              <a:buClr>
                <a:srgbClr val="266EBF"/>
              </a:buClr>
              <a:buFont typeface="Arial"/>
              <a:buChar char="•"/>
              <a:defRPr sz="2000">
                <a:solidFill>
                  <a:srgbClr val="266EBF"/>
                </a:solidFill>
                <a:latin typeface="+mn-lt"/>
              </a:defRPr>
            </a:lvl2pPr>
            <a:lvl3pPr marL="736600" indent="-285750">
              <a:buClr>
                <a:srgbClr val="266EBF"/>
              </a:buClr>
              <a:buFont typeface="Arial"/>
              <a:buChar char="•"/>
              <a:defRPr sz="1800">
                <a:solidFill>
                  <a:srgbClr val="266EBF"/>
                </a:solidFill>
                <a:latin typeface="+mn-lt"/>
              </a:defRPr>
            </a:lvl3pPr>
            <a:lvl4pPr marL="1139825" indent="-285750">
              <a:buClr>
                <a:srgbClr val="266EBF"/>
              </a:buClr>
              <a:buFont typeface="Arial"/>
              <a:buChar char="•"/>
              <a:defRPr sz="1600">
                <a:solidFill>
                  <a:srgbClr val="266EBF"/>
                </a:solidFill>
                <a:latin typeface="+mn-lt"/>
              </a:defRPr>
            </a:lvl4pPr>
            <a:lvl5pPr marL="1416050" indent="-171450">
              <a:buClr>
                <a:srgbClr val="266EBF"/>
              </a:buClr>
              <a:buFont typeface="Arial"/>
              <a:buChar char="•"/>
              <a:defRPr sz="1400">
                <a:solidFill>
                  <a:srgbClr val="266EBF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</p:txBody>
      </p:sp>
      <p:sp>
        <p:nvSpPr>
          <p:cNvPr id="1671485180" name="Tijdelijke aanduiding voor dianummer 8"/>
          <p:cNvSpPr>
            <a:spLocks noGrp="1"/>
          </p:cNvSpPr>
          <p:nvPr>
            <p:ph type="sldNum" sz="quarter" idx="11"/>
          </p:nvPr>
        </p:nvSpPr>
        <p:spPr bwMode="auto">
          <a:xfrm>
            <a:off x="7865019" y="6314927"/>
            <a:ext cx="3474980" cy="36666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algn="r">
              <a:defRPr/>
            </a:pPr>
            <a:r>
              <a:rPr lang="nl-NL"/>
              <a:t> </a:t>
            </a:r>
            <a:fld id="{2DAB09C5-3251-4B47-B002-D03712DC64C3}" type="slidenum">
              <a:rPr lang="nl-NL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Titel, tekst en 2 foto'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12299479" name="Tijdelijke aanduiding voor afbeelding 2"/>
          <p:cNvSpPr>
            <a:spLocks noGrp="1"/>
          </p:cNvSpPr>
          <p:nvPr>
            <p:ph type="pic" sz="quarter" idx="14"/>
          </p:nvPr>
        </p:nvSpPr>
        <p:spPr bwMode="auto">
          <a:xfrm>
            <a:off x="7404848" y="1399032"/>
            <a:ext cx="3732544" cy="1965960"/>
          </a:xfrm>
          <a:prstGeom prst="rect">
            <a:avLst/>
          </a:prstGeom>
        </p:spPr>
        <p:txBody>
          <a:bodyPr tIns="144000"/>
          <a:lstStyle>
            <a:lvl1pPr algn="ctr">
              <a:defRPr sz="120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en-GB"/>
          </a:p>
        </p:txBody>
      </p:sp>
      <p:sp>
        <p:nvSpPr>
          <p:cNvPr id="274221346" name="Tijdelijke aanduiding voor titel 1"/>
          <p:cNvSpPr>
            <a:spLocks noGrp="1"/>
          </p:cNvSpPr>
          <p:nvPr>
            <p:ph type="title" hasCustomPrompt="1"/>
          </p:nvPr>
        </p:nvSpPr>
        <p:spPr bwMode="auto">
          <a:xfrm>
            <a:off x="1380744" y="271686"/>
            <a:ext cx="9959256" cy="626701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36000" rIns="144000" bIns="36000" rtlCol="0" anchor="ctr">
            <a:spAutoFit/>
          </a:bodyPr>
          <a:lstStyle/>
          <a:p>
            <a:pPr>
              <a:defRPr/>
            </a:pPr>
            <a:r>
              <a:rPr lang="nl-NL"/>
              <a:t>Title of the slide</a:t>
            </a:r>
            <a:endParaRPr/>
          </a:p>
        </p:txBody>
      </p:sp>
      <p:sp>
        <p:nvSpPr>
          <p:cNvPr id="529319417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720000" y="1399032"/>
            <a:ext cx="6586056" cy="4058208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266EBF"/>
              </a:buClr>
              <a:buFont typeface="Arial"/>
              <a:buNone/>
              <a:defRPr sz="2400">
                <a:solidFill>
                  <a:srgbClr val="266EBF"/>
                </a:solidFill>
                <a:latin typeface="+mn-lt"/>
              </a:defRPr>
            </a:lvl1pPr>
            <a:lvl2pPr marL="296863" indent="-285750">
              <a:buClr>
                <a:srgbClr val="266EBF"/>
              </a:buClr>
              <a:buFont typeface="Arial"/>
              <a:buChar char="•"/>
              <a:defRPr sz="2000">
                <a:solidFill>
                  <a:srgbClr val="266EBF"/>
                </a:solidFill>
                <a:latin typeface="+mn-lt"/>
              </a:defRPr>
            </a:lvl2pPr>
            <a:lvl3pPr marL="736600" indent="-285750">
              <a:buClr>
                <a:srgbClr val="266EBF"/>
              </a:buClr>
              <a:buFont typeface="Arial"/>
              <a:buChar char="•"/>
              <a:defRPr sz="1800">
                <a:solidFill>
                  <a:srgbClr val="266EBF"/>
                </a:solidFill>
                <a:latin typeface="+mn-lt"/>
              </a:defRPr>
            </a:lvl3pPr>
            <a:lvl4pPr marL="1139825" indent="-285750">
              <a:buClr>
                <a:srgbClr val="266EBF"/>
              </a:buClr>
              <a:buFont typeface="Arial"/>
              <a:buChar char="•"/>
              <a:defRPr sz="1600">
                <a:solidFill>
                  <a:srgbClr val="266EBF"/>
                </a:solidFill>
                <a:latin typeface="+mn-lt"/>
              </a:defRPr>
            </a:lvl4pPr>
            <a:lvl5pPr marL="1416050" indent="-171450">
              <a:buClr>
                <a:srgbClr val="266EBF"/>
              </a:buClr>
              <a:buFont typeface="Arial"/>
              <a:buChar char="•"/>
              <a:defRPr sz="1400">
                <a:solidFill>
                  <a:srgbClr val="266EBF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</p:txBody>
      </p:sp>
      <p:sp>
        <p:nvSpPr>
          <p:cNvPr id="1856061810" name="Tijdelijke aanduiding voor afbeelding 2"/>
          <p:cNvSpPr>
            <a:spLocks noGrp="1"/>
          </p:cNvSpPr>
          <p:nvPr>
            <p:ph type="pic" sz="quarter" idx="15"/>
          </p:nvPr>
        </p:nvSpPr>
        <p:spPr bwMode="auto">
          <a:xfrm>
            <a:off x="7404848" y="3491280"/>
            <a:ext cx="3732544" cy="1965960"/>
          </a:xfrm>
          <a:prstGeom prst="rect">
            <a:avLst/>
          </a:prstGeom>
        </p:spPr>
        <p:txBody>
          <a:bodyPr tIns="144000"/>
          <a:lstStyle>
            <a:lvl1pPr algn="ctr">
              <a:defRPr sz="1200"/>
            </a:lvl1pPr>
          </a:lstStyle>
          <a:p>
            <a:pPr>
              <a:defRPr/>
            </a:pPr>
            <a:r>
              <a:rPr lang="en-US"/>
              <a:t>Click icon to add picture</a:t>
            </a:r>
            <a:endParaRPr lang="en-GB"/>
          </a:p>
        </p:txBody>
      </p:sp>
      <p:sp>
        <p:nvSpPr>
          <p:cNvPr id="1990491883" name="Tijdelijke aanduiding voor dianummer 8"/>
          <p:cNvSpPr>
            <a:spLocks noGrp="1"/>
          </p:cNvSpPr>
          <p:nvPr>
            <p:ph type="sldNum" sz="quarter" idx="11"/>
          </p:nvPr>
        </p:nvSpPr>
        <p:spPr bwMode="auto">
          <a:xfrm>
            <a:off x="7865019" y="6314927"/>
            <a:ext cx="3474980" cy="36666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algn="r">
              <a:defRPr/>
            </a:pPr>
            <a:r>
              <a:rPr lang="nl-NL"/>
              <a:t> </a:t>
            </a:r>
            <a:fld id="{2DAB09C5-3251-4B47-B002-D03712DC64C3}" type="slidenum">
              <a:rPr lang="nl-NL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Titel, achtergrond fot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4264770" name="Tijdelijke aanduiding voor afbeelding 2"/>
          <p:cNvSpPr>
            <a:spLocks noGrp="1"/>
          </p:cNvSpPr>
          <p:nvPr>
            <p:ph type="pic" idx="12"/>
          </p:nvPr>
        </p:nvSpPr>
        <p:spPr bwMode="auto">
          <a:xfrm>
            <a:off x="-18255" y="1"/>
            <a:ext cx="12196294" cy="5797296"/>
          </a:xfrm>
          <a:prstGeom prst="rect">
            <a:avLst/>
          </a:prstGeom>
        </p:spPr>
        <p:txBody>
          <a:bodyPr lIns="2880000" tIns="1475998" rIns="2880000" anchor="t" anchorCtr="0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Click icon to add picture</a:t>
            </a:r>
            <a:endParaRPr lang="nl-NL"/>
          </a:p>
        </p:txBody>
      </p:sp>
      <p:sp>
        <p:nvSpPr>
          <p:cNvPr id="1658680767" name="Tijdelijke aanduiding voor titel 1"/>
          <p:cNvSpPr>
            <a:spLocks noGrp="1"/>
          </p:cNvSpPr>
          <p:nvPr>
            <p:ph type="title" hasCustomPrompt="1"/>
          </p:nvPr>
        </p:nvSpPr>
        <p:spPr bwMode="auto">
          <a:xfrm>
            <a:off x="1380744" y="271686"/>
            <a:ext cx="9959256" cy="626701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36000" rIns="144000" bIns="36000" rtlCol="0" anchor="ctr">
            <a:spAutoFit/>
          </a:bodyPr>
          <a:lstStyle/>
          <a:p>
            <a:pPr>
              <a:defRPr/>
            </a:pPr>
            <a:r>
              <a:rPr lang="nl-NL"/>
              <a:t>Title of the slide</a:t>
            </a:r>
            <a:endParaRPr/>
          </a:p>
        </p:txBody>
      </p:sp>
      <p:sp>
        <p:nvSpPr>
          <p:cNvPr id="1253960060" name="Tijdelijke aanduiding voor dianummer 8"/>
          <p:cNvSpPr>
            <a:spLocks noGrp="1"/>
          </p:cNvSpPr>
          <p:nvPr>
            <p:ph type="sldNum" sz="quarter" idx="11"/>
          </p:nvPr>
        </p:nvSpPr>
        <p:spPr bwMode="auto">
          <a:xfrm>
            <a:off x="7865019" y="6314927"/>
            <a:ext cx="3474980" cy="36666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algn="r">
              <a:defRPr/>
            </a:pPr>
            <a:r>
              <a:rPr lang="nl-NL"/>
              <a:t> </a:t>
            </a:r>
            <a:fld id="{2DAB09C5-3251-4B47-B002-D03712DC64C3}" type="slidenum">
              <a:rPr lang="nl-NL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Titel, tekst en grafie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9031137" name="Tijdelijke aanduiding voor grafiek 4"/>
          <p:cNvSpPr>
            <a:spLocks noGrp="1"/>
          </p:cNvSpPr>
          <p:nvPr>
            <p:ph type="chart" sz="quarter" idx="14"/>
          </p:nvPr>
        </p:nvSpPr>
        <p:spPr bwMode="auto">
          <a:xfrm>
            <a:off x="5636302" y="1399031"/>
            <a:ext cx="5717498" cy="4058209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en-US"/>
              <a:t>Click icon to add chart</a:t>
            </a:r>
            <a:endParaRPr lang="en-GB"/>
          </a:p>
        </p:txBody>
      </p:sp>
      <p:sp>
        <p:nvSpPr>
          <p:cNvPr id="1860183896" name="Tijdelijke aanduiding voor titel 1"/>
          <p:cNvSpPr>
            <a:spLocks noGrp="1"/>
          </p:cNvSpPr>
          <p:nvPr>
            <p:ph type="title" hasCustomPrompt="1"/>
          </p:nvPr>
        </p:nvSpPr>
        <p:spPr bwMode="auto">
          <a:xfrm>
            <a:off x="1380744" y="271686"/>
            <a:ext cx="9959256" cy="626701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36000" rIns="144000" bIns="36000" rtlCol="0" anchor="ctr">
            <a:spAutoFit/>
          </a:bodyPr>
          <a:lstStyle/>
          <a:p>
            <a:pPr>
              <a:defRPr/>
            </a:pPr>
            <a:r>
              <a:rPr lang="nl-NL"/>
              <a:t>Title of the slide</a:t>
            </a:r>
            <a:endParaRPr/>
          </a:p>
        </p:txBody>
      </p:sp>
      <p:sp>
        <p:nvSpPr>
          <p:cNvPr id="502118622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720000" y="1399032"/>
            <a:ext cx="4748112" cy="4058208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266EBF"/>
              </a:buClr>
              <a:buFont typeface="Arial"/>
              <a:buNone/>
              <a:defRPr sz="2400">
                <a:solidFill>
                  <a:srgbClr val="266EBF"/>
                </a:solidFill>
                <a:latin typeface="+mn-lt"/>
              </a:defRPr>
            </a:lvl1pPr>
            <a:lvl2pPr marL="296863" indent="-285750">
              <a:buClr>
                <a:srgbClr val="266EBF"/>
              </a:buClr>
              <a:buFont typeface="Arial"/>
              <a:buChar char="•"/>
              <a:defRPr sz="2000">
                <a:solidFill>
                  <a:srgbClr val="266EBF"/>
                </a:solidFill>
                <a:latin typeface="+mn-lt"/>
              </a:defRPr>
            </a:lvl2pPr>
            <a:lvl3pPr marL="736600" indent="-285750">
              <a:buClr>
                <a:srgbClr val="266EBF"/>
              </a:buClr>
              <a:buFont typeface="Arial"/>
              <a:buChar char="•"/>
              <a:defRPr sz="1800">
                <a:solidFill>
                  <a:srgbClr val="266EBF"/>
                </a:solidFill>
                <a:latin typeface="+mn-lt"/>
              </a:defRPr>
            </a:lvl3pPr>
            <a:lvl4pPr marL="1139825" indent="-285750">
              <a:buClr>
                <a:srgbClr val="266EBF"/>
              </a:buClr>
              <a:buFont typeface="Arial"/>
              <a:buChar char="•"/>
              <a:defRPr sz="1600">
                <a:solidFill>
                  <a:srgbClr val="266EBF"/>
                </a:solidFill>
                <a:latin typeface="+mn-lt"/>
              </a:defRPr>
            </a:lvl4pPr>
            <a:lvl5pPr marL="1416050" indent="-171450">
              <a:buClr>
                <a:srgbClr val="266EBF"/>
              </a:buClr>
              <a:buFont typeface="Arial"/>
              <a:buChar char="•"/>
              <a:defRPr sz="1400">
                <a:solidFill>
                  <a:srgbClr val="266EBF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</p:txBody>
      </p:sp>
      <p:sp>
        <p:nvSpPr>
          <p:cNvPr id="1652453247" name="Tijdelijke aanduiding voor dianummer 8"/>
          <p:cNvSpPr>
            <a:spLocks noGrp="1"/>
          </p:cNvSpPr>
          <p:nvPr>
            <p:ph type="sldNum" sz="quarter" idx="11"/>
          </p:nvPr>
        </p:nvSpPr>
        <p:spPr bwMode="auto">
          <a:xfrm>
            <a:off x="7865019" y="6314927"/>
            <a:ext cx="3474980" cy="36666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algn="r">
              <a:defRPr/>
            </a:pPr>
            <a:r>
              <a:rPr lang="nl-NL"/>
              <a:t> </a:t>
            </a:r>
            <a:fld id="{2DAB09C5-3251-4B47-B002-D03712DC64C3}" type="slidenum">
              <a:rPr lang="nl-NL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0729403" name="Tijdelijke aanduiding voor titel 1"/>
          <p:cNvSpPr>
            <a:spLocks noGrp="1"/>
          </p:cNvSpPr>
          <p:nvPr>
            <p:ph type="title" hasCustomPrompt="1"/>
          </p:nvPr>
        </p:nvSpPr>
        <p:spPr bwMode="auto">
          <a:xfrm>
            <a:off x="1380744" y="271686"/>
            <a:ext cx="9959256" cy="626701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36000" rIns="144000" bIns="36000" rtlCol="0" anchor="ctr">
            <a:spAutoFit/>
          </a:bodyPr>
          <a:lstStyle/>
          <a:p>
            <a:pPr>
              <a:defRPr/>
            </a:pPr>
            <a:r>
              <a:rPr lang="nl-NL"/>
              <a:t>Title of the slide</a:t>
            </a:r>
            <a:endParaRPr/>
          </a:p>
        </p:txBody>
      </p:sp>
      <p:sp>
        <p:nvSpPr>
          <p:cNvPr id="864514154" name="Tijdelijke aanduiding voor dianummer 8"/>
          <p:cNvSpPr>
            <a:spLocks noGrp="1"/>
          </p:cNvSpPr>
          <p:nvPr>
            <p:ph type="sldNum" sz="quarter" idx="11"/>
          </p:nvPr>
        </p:nvSpPr>
        <p:spPr bwMode="auto">
          <a:xfrm>
            <a:off x="7865019" y="6314927"/>
            <a:ext cx="3474980" cy="36666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algn="r">
              <a:defRPr/>
            </a:pPr>
            <a:r>
              <a:rPr lang="nl-NL"/>
              <a:t> </a:t>
            </a:r>
            <a:fld id="{2DAB09C5-3251-4B47-B002-D03712DC64C3}" type="slidenum">
              <a:rPr lang="nl-NL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Titel, 3 vierkante topics grij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73917503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1357304" y="1874520"/>
            <a:ext cx="3108556" cy="3109856"/>
          </a:xfrm>
          <a:prstGeom prst="rect">
            <a:avLst/>
          </a:prstGeom>
          <a:ln w="44450">
            <a:solidFill>
              <a:schemeClr val="accent1"/>
            </a:solidFill>
          </a:ln>
        </p:spPr>
        <p:txBody>
          <a:bodyPr lIns="180000" tIns="108000" rIns="180000" bIns="108000" anchor="ctr"/>
          <a:lstStyle>
            <a:lvl1pPr algn="ctr">
              <a:defRPr sz="2000">
                <a:solidFill>
                  <a:schemeClr val="accent1"/>
                </a:solidFill>
                <a:latin typeface="+mn-lt"/>
              </a:defRPr>
            </a:lvl1pPr>
            <a:lvl2pPr marL="17463" indent="0" algn="ctr">
              <a:buNone/>
              <a:defRPr sz="1600">
                <a:solidFill>
                  <a:schemeClr val="accent1"/>
                </a:solidFill>
                <a:latin typeface="+mn-lt"/>
              </a:defRPr>
            </a:lvl2pPr>
            <a:lvl3pPr marL="17463" indent="0" algn="ctr">
              <a:buNone/>
              <a:defRPr sz="1600">
                <a:solidFill>
                  <a:schemeClr val="accent1"/>
                </a:solidFill>
                <a:latin typeface="+mn-lt"/>
              </a:defRPr>
            </a:lvl3pPr>
            <a:lvl4pPr marL="17463" indent="0" algn="ctr">
              <a:buNone/>
              <a:defRPr sz="1600">
                <a:solidFill>
                  <a:schemeClr val="accent1"/>
                </a:solidFill>
                <a:latin typeface="+mn-lt"/>
              </a:defRPr>
            </a:lvl4pPr>
            <a:lvl5pPr marL="17463" indent="0" algn="ctr">
              <a:buNone/>
              <a:defRPr sz="1400">
                <a:solidFill>
                  <a:schemeClr val="accent1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22819216" name="Tijdelijke aanduiding voor tekst 3"/>
          <p:cNvSpPr>
            <a:spLocks noGrp="1"/>
          </p:cNvSpPr>
          <p:nvPr>
            <p:ph type="body" sz="quarter" idx="14"/>
          </p:nvPr>
        </p:nvSpPr>
        <p:spPr bwMode="auto">
          <a:xfrm>
            <a:off x="4647350" y="1874520"/>
            <a:ext cx="3108556" cy="3109856"/>
          </a:xfrm>
          <a:prstGeom prst="rect">
            <a:avLst/>
          </a:prstGeom>
          <a:ln w="44450">
            <a:solidFill>
              <a:schemeClr val="accent1"/>
            </a:solidFill>
          </a:ln>
        </p:spPr>
        <p:txBody>
          <a:bodyPr lIns="180000" tIns="108000" rIns="180000" bIns="108000" anchor="ctr"/>
          <a:lstStyle>
            <a:lvl1pPr algn="ctr">
              <a:defRPr sz="2000">
                <a:solidFill>
                  <a:schemeClr val="accent1"/>
                </a:solidFill>
                <a:latin typeface="+mn-lt"/>
              </a:defRPr>
            </a:lvl1pPr>
            <a:lvl2pPr marL="17463" indent="0" algn="ctr">
              <a:buNone/>
              <a:defRPr sz="1600">
                <a:solidFill>
                  <a:schemeClr val="accent1"/>
                </a:solidFill>
                <a:latin typeface="+mn-lt"/>
              </a:defRPr>
            </a:lvl2pPr>
            <a:lvl3pPr marL="17463" indent="0" algn="ctr">
              <a:buNone/>
              <a:defRPr sz="1600">
                <a:solidFill>
                  <a:schemeClr val="accent1"/>
                </a:solidFill>
                <a:latin typeface="+mn-lt"/>
              </a:defRPr>
            </a:lvl3pPr>
            <a:lvl4pPr marL="17463" indent="0" algn="ctr">
              <a:buNone/>
              <a:defRPr sz="1600">
                <a:solidFill>
                  <a:schemeClr val="accent1"/>
                </a:solidFill>
                <a:latin typeface="+mn-lt"/>
              </a:defRPr>
            </a:lvl4pPr>
            <a:lvl5pPr marL="17463" indent="0" algn="ctr">
              <a:buNone/>
              <a:defRPr sz="1400">
                <a:solidFill>
                  <a:schemeClr val="accent1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33704953" name="Tijdelijke aanduiding voor tekst 3"/>
          <p:cNvSpPr>
            <a:spLocks noGrp="1"/>
          </p:cNvSpPr>
          <p:nvPr>
            <p:ph type="body" sz="quarter" idx="15"/>
          </p:nvPr>
        </p:nvSpPr>
        <p:spPr bwMode="auto">
          <a:xfrm>
            <a:off x="7937396" y="1874520"/>
            <a:ext cx="3108556" cy="3109856"/>
          </a:xfrm>
          <a:prstGeom prst="rect">
            <a:avLst/>
          </a:prstGeom>
          <a:ln w="44450">
            <a:solidFill>
              <a:schemeClr val="accent1"/>
            </a:solidFill>
          </a:ln>
        </p:spPr>
        <p:txBody>
          <a:bodyPr lIns="180000" tIns="108000" rIns="180000" bIns="108000" anchor="ctr"/>
          <a:lstStyle>
            <a:lvl1pPr algn="ctr">
              <a:defRPr sz="2000">
                <a:solidFill>
                  <a:schemeClr val="accent1"/>
                </a:solidFill>
                <a:latin typeface="+mn-lt"/>
              </a:defRPr>
            </a:lvl1pPr>
            <a:lvl2pPr marL="17463" indent="0" algn="ctr">
              <a:buNone/>
              <a:defRPr sz="1600">
                <a:solidFill>
                  <a:schemeClr val="accent1"/>
                </a:solidFill>
                <a:latin typeface="+mn-lt"/>
              </a:defRPr>
            </a:lvl2pPr>
            <a:lvl3pPr marL="17463" indent="0" algn="ctr">
              <a:buNone/>
              <a:defRPr sz="1600">
                <a:solidFill>
                  <a:schemeClr val="accent1"/>
                </a:solidFill>
                <a:latin typeface="+mn-lt"/>
              </a:defRPr>
            </a:lvl3pPr>
            <a:lvl4pPr marL="17463" indent="0" algn="ctr">
              <a:buNone/>
              <a:defRPr sz="1600">
                <a:solidFill>
                  <a:schemeClr val="accent1"/>
                </a:solidFill>
                <a:latin typeface="+mn-lt"/>
              </a:defRPr>
            </a:lvl4pPr>
            <a:lvl5pPr marL="17463" indent="0" algn="ctr">
              <a:buNone/>
              <a:defRPr sz="1400">
                <a:solidFill>
                  <a:schemeClr val="accent1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501331794" name="Tijdelijke aanduiding voor titel 1"/>
          <p:cNvSpPr>
            <a:spLocks noGrp="1"/>
          </p:cNvSpPr>
          <p:nvPr>
            <p:ph type="title" hasCustomPrompt="1"/>
          </p:nvPr>
        </p:nvSpPr>
        <p:spPr bwMode="auto">
          <a:xfrm>
            <a:off x="1380744" y="271686"/>
            <a:ext cx="9959256" cy="626701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36000" rIns="144000" bIns="36000" rtlCol="0" anchor="ctr">
            <a:spAutoFit/>
          </a:bodyPr>
          <a:lstStyle/>
          <a:p>
            <a:pPr>
              <a:defRPr/>
            </a:pPr>
            <a:r>
              <a:rPr lang="nl-NL"/>
              <a:t>Title of the slide</a:t>
            </a:r>
            <a:endParaRPr/>
          </a:p>
        </p:txBody>
      </p:sp>
      <p:sp>
        <p:nvSpPr>
          <p:cNvPr id="2017110189" name="Tijdelijke aanduiding voor dianummer 8"/>
          <p:cNvSpPr>
            <a:spLocks noGrp="1"/>
          </p:cNvSpPr>
          <p:nvPr>
            <p:ph type="sldNum" sz="quarter" idx="11"/>
          </p:nvPr>
        </p:nvSpPr>
        <p:spPr bwMode="auto">
          <a:xfrm>
            <a:off x="7865019" y="6314927"/>
            <a:ext cx="3474980" cy="36666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algn="r">
              <a:defRPr/>
            </a:pPr>
            <a:r>
              <a:rPr lang="nl-NL"/>
              <a:t> </a:t>
            </a:r>
            <a:fld id="{2DAB09C5-3251-4B47-B002-D03712DC64C3}" type="slidenum">
              <a:rPr lang="nl-NL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Titel, 3 vierkante topics blau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96578094" name="Tijdelijke aanduiding voor titel 1"/>
          <p:cNvSpPr>
            <a:spLocks noGrp="1"/>
          </p:cNvSpPr>
          <p:nvPr>
            <p:ph type="title" hasCustomPrompt="1"/>
          </p:nvPr>
        </p:nvSpPr>
        <p:spPr bwMode="auto">
          <a:xfrm>
            <a:off x="1380744" y="271686"/>
            <a:ext cx="9959256" cy="626701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36000" rIns="144000" bIns="36000" rtlCol="0" anchor="ctr">
            <a:spAutoFit/>
          </a:bodyPr>
          <a:lstStyle/>
          <a:p>
            <a:pPr>
              <a:defRPr/>
            </a:pPr>
            <a:r>
              <a:rPr lang="nl-NL"/>
              <a:t>Title of the slide</a:t>
            </a:r>
            <a:endParaRPr/>
          </a:p>
        </p:txBody>
      </p:sp>
      <p:sp>
        <p:nvSpPr>
          <p:cNvPr id="1263634252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1357304" y="1874520"/>
            <a:ext cx="3108556" cy="3109856"/>
          </a:xfrm>
          <a:prstGeom prst="rect">
            <a:avLst/>
          </a:prstGeom>
          <a:ln w="44450">
            <a:solidFill>
              <a:schemeClr val="accent2"/>
            </a:solidFill>
          </a:ln>
        </p:spPr>
        <p:txBody>
          <a:bodyPr lIns="180000" tIns="108000" rIns="180000" bIns="108000" anchor="ctr"/>
          <a:lstStyle>
            <a:lvl1pPr algn="ctr">
              <a:defRPr sz="2000">
                <a:solidFill>
                  <a:srgbClr val="266EBF"/>
                </a:solidFill>
                <a:latin typeface="+mn-lt"/>
              </a:defRPr>
            </a:lvl1pPr>
            <a:lvl2pPr marL="17463" indent="0" algn="ctr">
              <a:buNone/>
              <a:defRPr sz="1600">
                <a:solidFill>
                  <a:srgbClr val="266EBF"/>
                </a:solidFill>
                <a:latin typeface="+mn-lt"/>
              </a:defRPr>
            </a:lvl2pPr>
            <a:lvl3pPr marL="17463" indent="0" algn="ctr">
              <a:buNone/>
              <a:defRPr sz="1600">
                <a:solidFill>
                  <a:srgbClr val="266EBF"/>
                </a:solidFill>
                <a:latin typeface="+mn-lt"/>
              </a:defRPr>
            </a:lvl3pPr>
            <a:lvl4pPr marL="17463" indent="0" algn="ctr">
              <a:buNone/>
              <a:defRPr sz="1600">
                <a:solidFill>
                  <a:srgbClr val="266EBF"/>
                </a:solidFill>
                <a:latin typeface="+mn-lt"/>
              </a:defRPr>
            </a:lvl4pPr>
            <a:lvl5pPr marL="17463" indent="0" algn="ctr">
              <a:buNone/>
              <a:defRPr sz="1400">
                <a:solidFill>
                  <a:srgbClr val="266EBF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2144329820" name="Tijdelijke aanduiding voor tekst 3"/>
          <p:cNvSpPr>
            <a:spLocks noGrp="1"/>
          </p:cNvSpPr>
          <p:nvPr>
            <p:ph type="body" sz="quarter" idx="14"/>
          </p:nvPr>
        </p:nvSpPr>
        <p:spPr bwMode="auto">
          <a:xfrm>
            <a:off x="4647350" y="1874520"/>
            <a:ext cx="3108556" cy="3109856"/>
          </a:xfrm>
          <a:prstGeom prst="rect">
            <a:avLst/>
          </a:prstGeom>
          <a:ln w="44450">
            <a:solidFill>
              <a:schemeClr val="accent2"/>
            </a:solidFill>
          </a:ln>
        </p:spPr>
        <p:txBody>
          <a:bodyPr lIns="180000" tIns="108000" rIns="180000" bIns="108000" anchor="ctr"/>
          <a:lstStyle>
            <a:lvl1pPr algn="ctr">
              <a:defRPr sz="2000">
                <a:solidFill>
                  <a:srgbClr val="266EBF"/>
                </a:solidFill>
                <a:latin typeface="+mn-lt"/>
              </a:defRPr>
            </a:lvl1pPr>
            <a:lvl2pPr marL="17463" indent="0" algn="ctr">
              <a:buNone/>
              <a:defRPr sz="1600">
                <a:solidFill>
                  <a:srgbClr val="266EBF"/>
                </a:solidFill>
                <a:latin typeface="+mn-lt"/>
              </a:defRPr>
            </a:lvl2pPr>
            <a:lvl3pPr marL="17463" indent="0" algn="ctr">
              <a:buNone/>
              <a:defRPr sz="1600">
                <a:solidFill>
                  <a:srgbClr val="266EBF"/>
                </a:solidFill>
                <a:latin typeface="+mn-lt"/>
              </a:defRPr>
            </a:lvl3pPr>
            <a:lvl4pPr marL="17463" indent="0" algn="ctr">
              <a:buNone/>
              <a:defRPr sz="1600">
                <a:solidFill>
                  <a:srgbClr val="266EBF"/>
                </a:solidFill>
                <a:latin typeface="+mn-lt"/>
              </a:defRPr>
            </a:lvl4pPr>
            <a:lvl5pPr marL="17463" indent="0" algn="ctr">
              <a:buNone/>
              <a:defRPr sz="1400">
                <a:solidFill>
                  <a:srgbClr val="266EBF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1590489620" name="Tijdelijke aanduiding voor tekst 3"/>
          <p:cNvSpPr>
            <a:spLocks noGrp="1"/>
          </p:cNvSpPr>
          <p:nvPr>
            <p:ph type="body" sz="quarter" idx="15"/>
          </p:nvPr>
        </p:nvSpPr>
        <p:spPr bwMode="auto">
          <a:xfrm>
            <a:off x="7937396" y="1874520"/>
            <a:ext cx="3108556" cy="3109856"/>
          </a:xfrm>
          <a:prstGeom prst="rect">
            <a:avLst/>
          </a:prstGeom>
          <a:ln w="44450">
            <a:solidFill>
              <a:schemeClr val="accent2"/>
            </a:solidFill>
          </a:ln>
        </p:spPr>
        <p:txBody>
          <a:bodyPr lIns="180000" tIns="108000" rIns="180000" bIns="108000" anchor="ctr"/>
          <a:lstStyle>
            <a:lvl1pPr algn="ctr">
              <a:defRPr sz="2000">
                <a:solidFill>
                  <a:srgbClr val="266EBF"/>
                </a:solidFill>
                <a:latin typeface="+mn-lt"/>
              </a:defRPr>
            </a:lvl1pPr>
            <a:lvl2pPr marL="17463" indent="0" algn="ctr">
              <a:buNone/>
              <a:defRPr sz="1600">
                <a:solidFill>
                  <a:srgbClr val="266EBF"/>
                </a:solidFill>
                <a:latin typeface="+mn-lt"/>
              </a:defRPr>
            </a:lvl2pPr>
            <a:lvl3pPr marL="17463" indent="0" algn="ctr">
              <a:buNone/>
              <a:defRPr sz="1600">
                <a:solidFill>
                  <a:srgbClr val="266EBF"/>
                </a:solidFill>
                <a:latin typeface="+mn-lt"/>
              </a:defRPr>
            </a:lvl3pPr>
            <a:lvl4pPr marL="17463" indent="0" algn="ctr">
              <a:buNone/>
              <a:defRPr sz="1600">
                <a:solidFill>
                  <a:srgbClr val="266EBF"/>
                </a:solidFill>
                <a:latin typeface="+mn-lt"/>
              </a:defRPr>
            </a:lvl4pPr>
            <a:lvl5pPr marL="17463" indent="0" algn="ctr">
              <a:buNone/>
              <a:defRPr sz="1400">
                <a:solidFill>
                  <a:srgbClr val="266EBF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1296071317" name="Tijdelijke aanduiding voor dianummer 8"/>
          <p:cNvSpPr>
            <a:spLocks noGrp="1"/>
          </p:cNvSpPr>
          <p:nvPr>
            <p:ph type="sldNum" sz="quarter" idx="11"/>
          </p:nvPr>
        </p:nvSpPr>
        <p:spPr bwMode="auto">
          <a:xfrm>
            <a:off x="7865019" y="6314927"/>
            <a:ext cx="3474980" cy="36666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algn="r">
              <a:defRPr/>
            </a:pPr>
            <a:r>
              <a:rPr lang="nl-NL"/>
              <a:t> </a:t>
            </a:r>
            <a:fld id="{2DAB09C5-3251-4B47-B002-D03712DC64C3}" type="slidenum">
              <a:rPr lang="nl-NL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Titel, ronde topics - grij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5977484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1393880" y="1895114"/>
            <a:ext cx="2815200" cy="2814942"/>
          </a:xfrm>
          <a:prstGeom prst="ellipse">
            <a:avLst/>
          </a:prstGeom>
          <a:ln w="50800">
            <a:solidFill>
              <a:schemeClr val="accent1"/>
            </a:solidFill>
          </a:ln>
        </p:spPr>
        <p:txBody>
          <a:bodyPr lIns="180000" tIns="108000" rIns="180000" bIns="108000" anchor="ctr"/>
          <a:lstStyle>
            <a:lvl1pPr algn="ctr">
              <a:defRPr sz="2000">
                <a:latin typeface="+mn-lt"/>
              </a:defRPr>
            </a:lvl1pPr>
            <a:lvl2pPr marL="17463" indent="0" algn="ctr">
              <a:buNone/>
              <a:defRPr sz="1600">
                <a:latin typeface="+mn-lt"/>
              </a:defRPr>
            </a:lvl2pPr>
            <a:lvl3pPr marL="17463" indent="0" algn="ctr">
              <a:buNone/>
              <a:defRPr sz="1600">
                <a:latin typeface="+mn-lt"/>
              </a:defRPr>
            </a:lvl3pPr>
            <a:lvl4pPr marL="17463" indent="0" algn="ctr">
              <a:buNone/>
              <a:defRPr sz="1600">
                <a:latin typeface="+mn-lt"/>
              </a:defRPr>
            </a:lvl4pPr>
            <a:lvl5pPr marL="17463" indent="0" algn="ctr">
              <a:buNone/>
              <a:defRPr sz="1400"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748604046" name="Tijdelijke aanduiding voor tekst 3"/>
          <p:cNvSpPr>
            <a:spLocks noGrp="1"/>
          </p:cNvSpPr>
          <p:nvPr>
            <p:ph type="body" sz="quarter" idx="14"/>
          </p:nvPr>
        </p:nvSpPr>
        <p:spPr bwMode="auto">
          <a:xfrm>
            <a:off x="4683926" y="1895114"/>
            <a:ext cx="2815200" cy="2814942"/>
          </a:xfrm>
          <a:prstGeom prst="ellipse">
            <a:avLst/>
          </a:prstGeom>
          <a:ln w="50800">
            <a:solidFill>
              <a:schemeClr val="accent1"/>
            </a:solidFill>
          </a:ln>
        </p:spPr>
        <p:txBody>
          <a:bodyPr lIns="180000" tIns="108000" rIns="180000" bIns="108000" anchor="ctr"/>
          <a:lstStyle>
            <a:lvl1pPr algn="ctr">
              <a:defRPr sz="2000">
                <a:latin typeface="+mn-lt"/>
              </a:defRPr>
            </a:lvl1pPr>
            <a:lvl2pPr marL="17463" indent="0" algn="ctr">
              <a:buNone/>
              <a:defRPr sz="1600">
                <a:latin typeface="+mn-lt"/>
              </a:defRPr>
            </a:lvl2pPr>
            <a:lvl3pPr marL="17463" indent="0" algn="ctr">
              <a:buNone/>
              <a:defRPr sz="1600">
                <a:latin typeface="+mn-lt"/>
              </a:defRPr>
            </a:lvl3pPr>
            <a:lvl4pPr marL="17463" indent="0" algn="ctr">
              <a:buNone/>
              <a:defRPr sz="1600">
                <a:latin typeface="+mn-lt"/>
              </a:defRPr>
            </a:lvl4pPr>
            <a:lvl5pPr marL="17463" indent="0" algn="ctr">
              <a:buNone/>
              <a:defRPr sz="1400"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752375648" name="Tijdelijke aanduiding voor tekst 3"/>
          <p:cNvSpPr>
            <a:spLocks noGrp="1"/>
          </p:cNvSpPr>
          <p:nvPr>
            <p:ph type="body" sz="quarter" idx="15"/>
          </p:nvPr>
        </p:nvSpPr>
        <p:spPr bwMode="auto">
          <a:xfrm>
            <a:off x="7973972" y="1895114"/>
            <a:ext cx="2815200" cy="2814942"/>
          </a:xfrm>
          <a:prstGeom prst="ellipse">
            <a:avLst/>
          </a:prstGeom>
          <a:ln w="50800">
            <a:solidFill>
              <a:schemeClr val="accent1"/>
            </a:solidFill>
          </a:ln>
        </p:spPr>
        <p:txBody>
          <a:bodyPr lIns="180000" tIns="108000" rIns="180000" bIns="108000" anchor="ctr"/>
          <a:lstStyle>
            <a:lvl1pPr algn="ctr">
              <a:defRPr sz="2000">
                <a:latin typeface="+mn-lt"/>
              </a:defRPr>
            </a:lvl1pPr>
            <a:lvl2pPr marL="17463" indent="0" algn="ctr">
              <a:buNone/>
              <a:defRPr sz="1600">
                <a:latin typeface="+mn-lt"/>
              </a:defRPr>
            </a:lvl2pPr>
            <a:lvl3pPr marL="17463" indent="0" algn="ctr">
              <a:buNone/>
              <a:defRPr sz="1600">
                <a:latin typeface="+mn-lt"/>
              </a:defRPr>
            </a:lvl3pPr>
            <a:lvl4pPr marL="17463" indent="0" algn="ctr">
              <a:buNone/>
              <a:defRPr sz="1600">
                <a:latin typeface="+mn-lt"/>
              </a:defRPr>
            </a:lvl4pPr>
            <a:lvl5pPr marL="17463" indent="0" algn="ctr">
              <a:buNone/>
              <a:defRPr sz="1400"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228216746" name="Tijdelijke aanduiding voor titel 1"/>
          <p:cNvSpPr>
            <a:spLocks noGrp="1"/>
          </p:cNvSpPr>
          <p:nvPr>
            <p:ph type="title" hasCustomPrompt="1"/>
          </p:nvPr>
        </p:nvSpPr>
        <p:spPr bwMode="auto">
          <a:xfrm>
            <a:off x="1380744" y="271686"/>
            <a:ext cx="9959256" cy="626701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36000" rIns="144000" bIns="36000" rtlCol="0" anchor="ctr">
            <a:spAutoFit/>
          </a:bodyPr>
          <a:lstStyle/>
          <a:p>
            <a:pPr>
              <a:defRPr/>
            </a:pPr>
            <a:r>
              <a:rPr lang="nl-NL"/>
              <a:t>Title of the slide</a:t>
            </a:r>
            <a:endParaRPr/>
          </a:p>
        </p:txBody>
      </p:sp>
      <p:sp>
        <p:nvSpPr>
          <p:cNvPr id="412830854" name="Tijdelijke aanduiding voor dianummer 8"/>
          <p:cNvSpPr>
            <a:spLocks noGrp="1"/>
          </p:cNvSpPr>
          <p:nvPr>
            <p:ph type="sldNum" sz="quarter" idx="11"/>
          </p:nvPr>
        </p:nvSpPr>
        <p:spPr bwMode="auto">
          <a:xfrm>
            <a:off x="7865019" y="6314927"/>
            <a:ext cx="3474980" cy="36666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algn="r">
              <a:defRPr/>
            </a:pPr>
            <a:r>
              <a:rPr lang="nl-NL"/>
              <a:t> </a:t>
            </a:r>
            <a:fld id="{2DAB09C5-3251-4B47-B002-D03712DC64C3}" type="slidenum">
              <a:rPr lang="nl-NL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Titel, ronde topics - blau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5923308" name="Tijdelijke aanduiding voor titel 1"/>
          <p:cNvSpPr>
            <a:spLocks noGrp="1"/>
          </p:cNvSpPr>
          <p:nvPr>
            <p:ph type="title" hasCustomPrompt="1"/>
          </p:nvPr>
        </p:nvSpPr>
        <p:spPr bwMode="auto">
          <a:xfrm>
            <a:off x="1380744" y="271686"/>
            <a:ext cx="9959256" cy="626701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36000" rIns="144000" bIns="36000" rtlCol="0" anchor="ctr">
            <a:spAutoFit/>
          </a:bodyPr>
          <a:lstStyle/>
          <a:p>
            <a:pPr>
              <a:defRPr/>
            </a:pPr>
            <a:r>
              <a:rPr lang="nl-NL"/>
              <a:t>Title of the slide</a:t>
            </a:r>
            <a:endParaRPr/>
          </a:p>
        </p:txBody>
      </p:sp>
      <p:sp>
        <p:nvSpPr>
          <p:cNvPr id="1304361529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1393880" y="1895114"/>
            <a:ext cx="2815200" cy="2814942"/>
          </a:xfrm>
          <a:prstGeom prst="ellipse">
            <a:avLst/>
          </a:prstGeom>
          <a:ln w="50800">
            <a:solidFill>
              <a:srgbClr val="266EBF"/>
            </a:solidFill>
          </a:ln>
        </p:spPr>
        <p:txBody>
          <a:bodyPr lIns="180000" tIns="108000" rIns="180000" bIns="108000" anchor="ctr"/>
          <a:lstStyle>
            <a:lvl1pPr algn="ctr">
              <a:defRPr sz="2000">
                <a:solidFill>
                  <a:srgbClr val="266EBF"/>
                </a:solidFill>
                <a:latin typeface="+mn-lt"/>
              </a:defRPr>
            </a:lvl1pPr>
            <a:lvl2pPr marL="17463" indent="0" algn="ctr">
              <a:buNone/>
              <a:defRPr sz="1600">
                <a:solidFill>
                  <a:srgbClr val="266EBF"/>
                </a:solidFill>
                <a:latin typeface="+mn-lt"/>
              </a:defRPr>
            </a:lvl2pPr>
            <a:lvl3pPr marL="17463" indent="0" algn="ctr">
              <a:buNone/>
              <a:defRPr sz="1600">
                <a:solidFill>
                  <a:srgbClr val="266EBF"/>
                </a:solidFill>
                <a:latin typeface="+mn-lt"/>
              </a:defRPr>
            </a:lvl3pPr>
            <a:lvl4pPr marL="17463" indent="0" algn="ctr">
              <a:buNone/>
              <a:defRPr sz="1600">
                <a:solidFill>
                  <a:srgbClr val="266EBF"/>
                </a:solidFill>
                <a:latin typeface="+mn-lt"/>
              </a:defRPr>
            </a:lvl4pPr>
            <a:lvl5pPr marL="17463" indent="0" algn="ctr">
              <a:buNone/>
              <a:defRPr sz="1400">
                <a:solidFill>
                  <a:srgbClr val="266EBF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389242312" name="Tijdelijke aanduiding voor tekst 3"/>
          <p:cNvSpPr>
            <a:spLocks noGrp="1"/>
          </p:cNvSpPr>
          <p:nvPr>
            <p:ph type="body" sz="quarter" idx="14"/>
          </p:nvPr>
        </p:nvSpPr>
        <p:spPr bwMode="auto">
          <a:xfrm>
            <a:off x="4683926" y="1895114"/>
            <a:ext cx="2815200" cy="2814942"/>
          </a:xfrm>
          <a:prstGeom prst="ellipse">
            <a:avLst/>
          </a:prstGeom>
          <a:ln w="50800">
            <a:solidFill>
              <a:srgbClr val="266EBF"/>
            </a:solidFill>
          </a:ln>
        </p:spPr>
        <p:txBody>
          <a:bodyPr lIns="180000" tIns="108000" rIns="180000" bIns="108000" anchor="ctr"/>
          <a:lstStyle>
            <a:lvl1pPr algn="ctr">
              <a:defRPr sz="2000">
                <a:solidFill>
                  <a:srgbClr val="266EBF"/>
                </a:solidFill>
                <a:latin typeface="+mn-lt"/>
              </a:defRPr>
            </a:lvl1pPr>
            <a:lvl2pPr marL="17463" indent="0" algn="ctr">
              <a:buNone/>
              <a:defRPr sz="1600">
                <a:solidFill>
                  <a:srgbClr val="266EBF"/>
                </a:solidFill>
                <a:latin typeface="+mn-lt"/>
              </a:defRPr>
            </a:lvl2pPr>
            <a:lvl3pPr marL="17463" indent="0" algn="ctr">
              <a:buNone/>
              <a:defRPr sz="1600">
                <a:solidFill>
                  <a:srgbClr val="266EBF"/>
                </a:solidFill>
                <a:latin typeface="+mn-lt"/>
              </a:defRPr>
            </a:lvl3pPr>
            <a:lvl4pPr marL="17463" indent="0" algn="ctr">
              <a:buNone/>
              <a:defRPr sz="1600">
                <a:solidFill>
                  <a:srgbClr val="266EBF"/>
                </a:solidFill>
                <a:latin typeface="+mn-lt"/>
              </a:defRPr>
            </a:lvl4pPr>
            <a:lvl5pPr marL="17463" indent="0" algn="ctr">
              <a:buNone/>
              <a:defRPr sz="1400">
                <a:solidFill>
                  <a:srgbClr val="266EBF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91483215" name="Tijdelijke aanduiding voor tekst 3"/>
          <p:cNvSpPr>
            <a:spLocks noGrp="1"/>
          </p:cNvSpPr>
          <p:nvPr>
            <p:ph type="body" sz="quarter" idx="15"/>
          </p:nvPr>
        </p:nvSpPr>
        <p:spPr bwMode="auto">
          <a:xfrm>
            <a:off x="7973972" y="1895114"/>
            <a:ext cx="2815200" cy="2814942"/>
          </a:xfrm>
          <a:prstGeom prst="ellipse">
            <a:avLst/>
          </a:prstGeom>
          <a:ln w="50800">
            <a:solidFill>
              <a:srgbClr val="266EBF"/>
            </a:solidFill>
          </a:ln>
        </p:spPr>
        <p:txBody>
          <a:bodyPr lIns="180000" tIns="108000" rIns="180000" bIns="108000" anchor="ctr"/>
          <a:lstStyle>
            <a:lvl1pPr algn="ctr">
              <a:defRPr sz="2000">
                <a:solidFill>
                  <a:srgbClr val="266EBF"/>
                </a:solidFill>
                <a:latin typeface="+mn-lt"/>
              </a:defRPr>
            </a:lvl1pPr>
            <a:lvl2pPr marL="17463" indent="0" algn="ctr">
              <a:buNone/>
              <a:defRPr sz="1600">
                <a:solidFill>
                  <a:srgbClr val="266EBF"/>
                </a:solidFill>
                <a:latin typeface="+mn-lt"/>
              </a:defRPr>
            </a:lvl2pPr>
            <a:lvl3pPr marL="17463" indent="0" algn="ctr">
              <a:buNone/>
              <a:defRPr sz="1600">
                <a:solidFill>
                  <a:srgbClr val="266EBF"/>
                </a:solidFill>
                <a:latin typeface="+mn-lt"/>
              </a:defRPr>
            </a:lvl3pPr>
            <a:lvl4pPr marL="17463" indent="0" algn="ctr">
              <a:buNone/>
              <a:defRPr sz="1600">
                <a:solidFill>
                  <a:srgbClr val="266EBF"/>
                </a:solidFill>
                <a:latin typeface="+mn-lt"/>
              </a:defRPr>
            </a:lvl4pPr>
            <a:lvl5pPr marL="17463" indent="0" algn="ctr">
              <a:buNone/>
              <a:defRPr sz="1400">
                <a:solidFill>
                  <a:srgbClr val="266EBF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85411281" name="Tijdelijke aanduiding voor dianummer 8"/>
          <p:cNvSpPr>
            <a:spLocks noGrp="1"/>
          </p:cNvSpPr>
          <p:nvPr>
            <p:ph type="sldNum" sz="quarter" idx="11"/>
          </p:nvPr>
        </p:nvSpPr>
        <p:spPr bwMode="auto">
          <a:xfrm>
            <a:off x="7865019" y="6314927"/>
            <a:ext cx="3474980" cy="36666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algn="r">
              <a:defRPr/>
            </a:pPr>
            <a:r>
              <a:rPr lang="nl-NL"/>
              <a:t> </a:t>
            </a:r>
            <a:fld id="{2DAB09C5-3251-4B47-B002-D03712DC64C3}" type="slidenum">
              <a:rPr lang="nl-NL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Quote-grij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3445210" name="Text Placeholder 5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2160000" y="1686513"/>
            <a:ext cx="7560000" cy="2386973"/>
          </a:xfrm>
          <a:prstGeom prst="wedgeRectCallout">
            <a:avLst>
              <a:gd name="adj1" fmla="val -33309"/>
              <a:gd name="adj2" fmla="val 66900"/>
            </a:avLst>
          </a:prstGeom>
          <a:solidFill>
            <a:schemeClr val="tx1"/>
          </a:solidFill>
          <a:ln w="44450">
            <a:solidFill>
              <a:schemeClr val="tx1"/>
            </a:solidFill>
            <a:miter lim="800000"/>
          </a:ln>
        </p:spPr>
        <p:txBody>
          <a:bodyPr wrap="square" lIns="360000" tIns="360000" rIns="324000" bIns="360000" anchor="ctr">
            <a:spAutoFit/>
          </a:bodyPr>
          <a:lstStyle>
            <a:lvl1pPr marL="0" indent="0" algn="l">
              <a:buClr>
                <a:schemeClr val="bg1"/>
              </a:buClr>
              <a:buFont typeface="Arial"/>
              <a:buNone/>
              <a:defRPr sz="3600">
                <a:solidFill>
                  <a:schemeClr val="bg1"/>
                </a:solidFill>
                <a:latin typeface="+mn-lt"/>
              </a:defRPr>
            </a:lvl1pPr>
            <a:lvl2pPr marL="296863" indent="-285750" algn="l">
              <a:buClr>
                <a:schemeClr val="bg1"/>
              </a:buClr>
              <a:buFont typeface="Arial"/>
              <a:buChar char="•"/>
              <a:defRPr sz="3200">
                <a:solidFill>
                  <a:schemeClr val="bg1"/>
                </a:solidFill>
                <a:latin typeface="+mn-lt"/>
              </a:defRPr>
            </a:lvl2pPr>
            <a:lvl3pPr marL="736600" indent="-285750">
              <a:buClr>
                <a:schemeClr val="bg1"/>
              </a:buClr>
              <a:buFont typeface="Arial"/>
              <a:buChar char="•"/>
              <a:defRPr sz="2800">
                <a:solidFill>
                  <a:schemeClr val="bg1"/>
                </a:solidFill>
                <a:latin typeface="+mn-lt"/>
              </a:defRPr>
            </a:lvl3pPr>
            <a:lvl4pPr marL="854075" indent="0">
              <a:buClr>
                <a:schemeClr val="bg1"/>
              </a:buClr>
              <a:buNone/>
              <a:defRPr sz="1600">
                <a:solidFill>
                  <a:schemeClr val="bg1"/>
                </a:solidFill>
              </a:defRPr>
            </a:lvl4pPr>
            <a:lvl5pPr>
              <a:defRPr sz="1600"/>
            </a:lvl5pPr>
          </a:lstStyle>
          <a:p>
            <a:pPr lvl="0">
              <a:defRPr/>
            </a:pPr>
            <a:r>
              <a:rPr lang="nl-BE"/>
              <a:t>Quote</a:t>
            </a:r>
            <a:endParaRPr/>
          </a:p>
          <a:p>
            <a:pPr lvl="1">
              <a:defRPr/>
            </a:pPr>
            <a:r>
              <a:rPr lang="nl-BE"/>
              <a:t>Second level</a:t>
            </a:r>
            <a:endParaRPr/>
          </a:p>
          <a:p>
            <a:pPr lvl="2">
              <a:defRPr/>
            </a:pPr>
            <a:r>
              <a:rPr lang="nl-BE"/>
              <a:t>Third level</a:t>
            </a:r>
            <a:endParaRPr/>
          </a:p>
        </p:txBody>
      </p:sp>
      <p:sp>
        <p:nvSpPr>
          <p:cNvPr id="1120810336" name="Tijdelijke aanduiding voor dianummer 8"/>
          <p:cNvSpPr>
            <a:spLocks noGrp="1"/>
          </p:cNvSpPr>
          <p:nvPr>
            <p:ph type="sldNum" sz="quarter" idx="11"/>
          </p:nvPr>
        </p:nvSpPr>
        <p:spPr bwMode="auto">
          <a:xfrm>
            <a:off x="7865019" y="6314927"/>
            <a:ext cx="3474980" cy="36666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algn="r">
              <a:defRPr/>
            </a:pPr>
            <a:r>
              <a:rPr lang="nl-NL"/>
              <a:t> </a:t>
            </a:r>
            <a:fld id="{2DAB09C5-3251-4B47-B002-D03712DC64C3}" type="slidenum">
              <a:rPr lang="nl-NL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Quote-blau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9027612" name="Text Placeholder 5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2160000" y="1686513"/>
            <a:ext cx="7560000" cy="2386973"/>
          </a:xfrm>
          <a:prstGeom prst="wedgeRectCallout">
            <a:avLst>
              <a:gd name="adj1" fmla="val -33309"/>
              <a:gd name="adj2" fmla="val 66900"/>
            </a:avLst>
          </a:prstGeom>
          <a:solidFill>
            <a:srgbClr val="266EBF"/>
          </a:solidFill>
          <a:ln w="44450">
            <a:solidFill>
              <a:schemeClr val="accent2"/>
            </a:solidFill>
            <a:miter lim="800000"/>
          </a:ln>
        </p:spPr>
        <p:txBody>
          <a:bodyPr wrap="square" lIns="360000" tIns="360000" rIns="324000" bIns="360000" anchor="ctr">
            <a:spAutoFit/>
          </a:bodyPr>
          <a:lstStyle>
            <a:lvl1pPr marL="0" indent="0" algn="l">
              <a:buClr>
                <a:schemeClr val="bg1"/>
              </a:buClr>
              <a:buFont typeface="Arial"/>
              <a:buNone/>
              <a:defRPr sz="3600">
                <a:solidFill>
                  <a:schemeClr val="bg1"/>
                </a:solidFill>
                <a:latin typeface="+mn-lt"/>
              </a:defRPr>
            </a:lvl1pPr>
            <a:lvl2pPr marL="296863" indent="-285750" algn="l">
              <a:buClr>
                <a:schemeClr val="bg1"/>
              </a:buClr>
              <a:buFont typeface="Arial"/>
              <a:buChar char="•"/>
              <a:defRPr sz="3200">
                <a:solidFill>
                  <a:schemeClr val="bg1"/>
                </a:solidFill>
                <a:latin typeface="+mn-lt"/>
              </a:defRPr>
            </a:lvl2pPr>
            <a:lvl3pPr marL="736600" indent="-285750">
              <a:buClr>
                <a:schemeClr val="bg1"/>
              </a:buClr>
              <a:buFont typeface="Arial"/>
              <a:buChar char="•"/>
              <a:defRPr sz="2800">
                <a:solidFill>
                  <a:schemeClr val="bg1"/>
                </a:solidFill>
                <a:latin typeface="+mn-lt"/>
              </a:defRPr>
            </a:lvl3pPr>
            <a:lvl4pPr marL="854075" indent="0">
              <a:buClr>
                <a:schemeClr val="bg1"/>
              </a:buClr>
              <a:buNone/>
              <a:defRPr sz="1600">
                <a:solidFill>
                  <a:schemeClr val="bg1"/>
                </a:solidFill>
              </a:defRPr>
            </a:lvl4pPr>
            <a:lvl5pPr>
              <a:defRPr sz="1600"/>
            </a:lvl5pPr>
          </a:lstStyle>
          <a:p>
            <a:pPr lvl="0">
              <a:defRPr/>
            </a:pPr>
            <a:r>
              <a:rPr lang="nl-BE"/>
              <a:t>Quote</a:t>
            </a:r>
            <a:endParaRPr/>
          </a:p>
          <a:p>
            <a:pPr lvl="1">
              <a:defRPr/>
            </a:pPr>
            <a:r>
              <a:rPr lang="nl-BE"/>
              <a:t>Second level</a:t>
            </a:r>
            <a:endParaRPr/>
          </a:p>
          <a:p>
            <a:pPr lvl="2">
              <a:defRPr/>
            </a:pPr>
            <a:r>
              <a:rPr lang="nl-BE"/>
              <a:t>Third level</a:t>
            </a:r>
            <a:endParaRPr/>
          </a:p>
        </p:txBody>
      </p:sp>
      <p:sp>
        <p:nvSpPr>
          <p:cNvPr id="1313108388" name="Tijdelijke aanduiding voor dianummer 8"/>
          <p:cNvSpPr>
            <a:spLocks noGrp="1"/>
          </p:cNvSpPr>
          <p:nvPr>
            <p:ph type="sldNum" sz="quarter" idx="11"/>
          </p:nvPr>
        </p:nvSpPr>
        <p:spPr bwMode="auto">
          <a:xfrm>
            <a:off x="7865019" y="6314927"/>
            <a:ext cx="3474980" cy="36666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algn="r">
              <a:defRPr/>
            </a:pPr>
            <a:r>
              <a:rPr lang="nl-NL"/>
              <a:t> </a:t>
            </a:r>
            <a:fld id="{2DAB09C5-3251-4B47-B002-D03712DC64C3}" type="slidenum">
              <a:rPr lang="nl-NL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Leg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4644802" name="Tijdelijke aanduiding voor dianummer 8"/>
          <p:cNvSpPr>
            <a:spLocks noGrp="1"/>
          </p:cNvSpPr>
          <p:nvPr>
            <p:ph type="sldNum" sz="quarter" idx="11"/>
          </p:nvPr>
        </p:nvSpPr>
        <p:spPr bwMode="auto">
          <a:xfrm>
            <a:off x="7865019" y="6314927"/>
            <a:ext cx="3474980" cy="36666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algn="r">
              <a:defRPr/>
            </a:pPr>
            <a:fld id="{2DAB09C5-3251-4B47-B002-D03712DC64C3}" type="slidenum">
              <a:rPr lang="nl-NL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userDrawn="1">
  <p:cSld name="Afsluit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3778562" name="Titel 3"/>
          <p:cNvSpPr txBox="1"/>
          <p:nvPr userDrawn="1"/>
        </p:nvSpPr>
        <p:spPr bwMode="auto">
          <a:xfrm>
            <a:off x="719999" y="720000"/>
            <a:ext cx="4578393" cy="784249"/>
          </a:xfrm>
          <a:prstGeom prst="rect">
            <a:avLst/>
          </a:prstGeom>
          <a:solidFill>
            <a:schemeClr val="accent1"/>
          </a:solidFill>
        </p:spPr>
        <p:txBody>
          <a:bodyPr tIns="36000" bIns="0"/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5400" strike="noStrik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3350" indent="0" algn="l" defTabSz="914377" rtl="0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nl-NL" sz="5400" strike="noStrike" cap="none">
                <a:solidFill>
                  <a:schemeClr val="bg1"/>
                </a:solidFill>
                <a:latin typeface="Lato Black"/>
                <a:ea typeface="Lato Black"/>
                <a:cs typeface="Lato Black"/>
              </a:rPr>
              <a:t>THANK YOU  </a:t>
            </a:r>
            <a:endParaRPr/>
          </a:p>
        </p:txBody>
      </p:sp>
      <p:sp>
        <p:nvSpPr>
          <p:cNvPr id="688864407" name="Vrije vorm 39"/>
          <p:cNvSpPr/>
          <p:nvPr userDrawn="1"/>
        </p:nvSpPr>
        <p:spPr bwMode="auto">
          <a:xfrm>
            <a:off x="5820937" y="0"/>
            <a:ext cx="6371062" cy="6843010"/>
          </a:xfrm>
          <a:custGeom>
            <a:avLst/>
            <a:gdLst>
              <a:gd name="connsiteX0" fmla="*/ 0 w 1935678"/>
              <a:gd name="connsiteY0" fmla="*/ 0 h 5023262"/>
              <a:gd name="connsiteX1" fmla="*/ 1935678 w 1935678"/>
              <a:gd name="connsiteY1" fmla="*/ 0 h 5023262"/>
              <a:gd name="connsiteX2" fmla="*/ 1935678 w 1935678"/>
              <a:gd name="connsiteY2" fmla="*/ 5023262 h 5023262"/>
              <a:gd name="connsiteX3" fmla="*/ 0 w 1935678"/>
              <a:gd name="connsiteY3" fmla="*/ 0 h 502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5678" h="5023262" fill="norm" stroke="1" extrusionOk="0">
                <a:moveTo>
                  <a:pt x="0" y="0"/>
                </a:moveTo>
                <a:lnTo>
                  <a:pt x="1935678" y="0"/>
                </a:lnTo>
                <a:lnTo>
                  <a:pt x="1935678" y="5023262"/>
                </a:lnTo>
                <a:lnTo>
                  <a:pt x="0" y="0"/>
                </a:lnTo>
                <a:close/>
              </a:path>
            </a:pathLst>
          </a:custGeom>
          <a:solidFill>
            <a:srgbClr val="266E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1085654700" name="Vrije vorm 3"/>
          <p:cNvSpPr/>
          <p:nvPr userDrawn="1"/>
        </p:nvSpPr>
        <p:spPr bwMode="auto">
          <a:xfrm>
            <a:off x="3384815" y="2175408"/>
            <a:ext cx="294232" cy="4234421"/>
          </a:xfrm>
          <a:custGeom>
            <a:avLst/>
            <a:gdLst>
              <a:gd name="connsiteX0" fmla="*/ 177800 w 184150"/>
              <a:gd name="connsiteY0" fmla="*/ 0 h 1771650"/>
              <a:gd name="connsiteX1" fmla="*/ 177800 w 184150"/>
              <a:gd name="connsiteY1" fmla="*/ 454025 h 1771650"/>
              <a:gd name="connsiteX2" fmla="*/ 0 w 184150"/>
              <a:gd name="connsiteY2" fmla="*/ 454025 h 1771650"/>
              <a:gd name="connsiteX3" fmla="*/ 184150 w 184150"/>
              <a:gd name="connsiteY3" fmla="*/ 898525 h 1771650"/>
              <a:gd name="connsiteX4" fmla="*/ 184150 w 184150"/>
              <a:gd name="connsiteY4" fmla="*/ 1771650 h 1771650"/>
              <a:gd name="connsiteX0" fmla="*/ 177800 w 189210"/>
              <a:gd name="connsiteY0" fmla="*/ 0 h 1771650"/>
              <a:gd name="connsiteX1" fmla="*/ 177800 w 189210"/>
              <a:gd name="connsiteY1" fmla="*/ 454025 h 1771650"/>
              <a:gd name="connsiteX2" fmla="*/ 0 w 189210"/>
              <a:gd name="connsiteY2" fmla="*/ 454025 h 1771650"/>
              <a:gd name="connsiteX3" fmla="*/ 189210 w 189210"/>
              <a:gd name="connsiteY3" fmla="*/ 898525 h 1771650"/>
              <a:gd name="connsiteX4" fmla="*/ 184150 w 189210"/>
              <a:gd name="connsiteY4" fmla="*/ 1771650 h 1771650"/>
              <a:gd name="connsiteX0" fmla="*/ 177800 w 191740"/>
              <a:gd name="connsiteY0" fmla="*/ 0 h 1771650"/>
              <a:gd name="connsiteX1" fmla="*/ 177800 w 191740"/>
              <a:gd name="connsiteY1" fmla="*/ 454025 h 1771650"/>
              <a:gd name="connsiteX2" fmla="*/ 0 w 191740"/>
              <a:gd name="connsiteY2" fmla="*/ 454025 h 1771650"/>
              <a:gd name="connsiteX3" fmla="*/ 191740 w 191740"/>
              <a:gd name="connsiteY3" fmla="*/ 802382 h 1771650"/>
              <a:gd name="connsiteX4" fmla="*/ 184150 w 191740"/>
              <a:gd name="connsiteY4" fmla="*/ 1771650 h 1771650"/>
              <a:gd name="connsiteX0" fmla="*/ 177800 w 186680"/>
              <a:gd name="connsiteY0" fmla="*/ 0 h 1771650"/>
              <a:gd name="connsiteX1" fmla="*/ 177800 w 186680"/>
              <a:gd name="connsiteY1" fmla="*/ 454025 h 1771650"/>
              <a:gd name="connsiteX2" fmla="*/ 0 w 186680"/>
              <a:gd name="connsiteY2" fmla="*/ 454025 h 1771650"/>
              <a:gd name="connsiteX3" fmla="*/ 186680 w 186680"/>
              <a:gd name="connsiteY3" fmla="*/ 802382 h 1771650"/>
              <a:gd name="connsiteX4" fmla="*/ 184150 w 186680"/>
              <a:gd name="connsiteY4" fmla="*/ 1771650 h 1771650"/>
              <a:gd name="connsiteX0" fmla="*/ 177800 w 184150"/>
              <a:gd name="connsiteY0" fmla="*/ 0 h 1771650"/>
              <a:gd name="connsiteX1" fmla="*/ 177800 w 184150"/>
              <a:gd name="connsiteY1" fmla="*/ 454025 h 1771650"/>
              <a:gd name="connsiteX2" fmla="*/ 0 w 184150"/>
              <a:gd name="connsiteY2" fmla="*/ 454025 h 1771650"/>
              <a:gd name="connsiteX3" fmla="*/ 184150 w 184150"/>
              <a:gd name="connsiteY3" fmla="*/ 804912 h 1771650"/>
              <a:gd name="connsiteX4" fmla="*/ 184150 w 184150"/>
              <a:gd name="connsiteY4" fmla="*/ 1771650 h 1771650"/>
              <a:gd name="connsiteX0" fmla="*/ 205601 w 211951"/>
              <a:gd name="connsiteY0" fmla="*/ 0 h 1771650"/>
              <a:gd name="connsiteX1" fmla="*/ 205601 w 211951"/>
              <a:gd name="connsiteY1" fmla="*/ 454025 h 1771650"/>
              <a:gd name="connsiteX2" fmla="*/ 0 w 211951"/>
              <a:gd name="connsiteY2" fmla="*/ 106521 h 1771650"/>
              <a:gd name="connsiteX3" fmla="*/ 211951 w 211951"/>
              <a:gd name="connsiteY3" fmla="*/ 804912 h 1771650"/>
              <a:gd name="connsiteX4" fmla="*/ 211951 w 211951"/>
              <a:gd name="connsiteY4" fmla="*/ 1771650 h 1771650"/>
              <a:gd name="connsiteX0" fmla="*/ 205601 w 211951"/>
              <a:gd name="connsiteY0" fmla="*/ 0 h 1771650"/>
              <a:gd name="connsiteX1" fmla="*/ 202125 w 211951"/>
              <a:gd name="connsiteY1" fmla="*/ 120420 h 1771650"/>
              <a:gd name="connsiteX2" fmla="*/ 0 w 211951"/>
              <a:gd name="connsiteY2" fmla="*/ 106521 h 1771650"/>
              <a:gd name="connsiteX3" fmla="*/ 211951 w 211951"/>
              <a:gd name="connsiteY3" fmla="*/ 804912 h 1771650"/>
              <a:gd name="connsiteX4" fmla="*/ 211951 w 211951"/>
              <a:gd name="connsiteY4" fmla="*/ 1771650 h 1771650"/>
              <a:gd name="connsiteX0" fmla="*/ 205601 w 216025"/>
              <a:gd name="connsiteY0" fmla="*/ 0 h 1771650"/>
              <a:gd name="connsiteX1" fmla="*/ 216025 w 216025"/>
              <a:gd name="connsiteY1" fmla="*/ 113470 h 1771650"/>
              <a:gd name="connsiteX2" fmla="*/ 0 w 216025"/>
              <a:gd name="connsiteY2" fmla="*/ 106521 h 1771650"/>
              <a:gd name="connsiteX3" fmla="*/ 211951 w 216025"/>
              <a:gd name="connsiteY3" fmla="*/ 804912 h 1771650"/>
              <a:gd name="connsiteX4" fmla="*/ 211951 w 216025"/>
              <a:gd name="connsiteY4" fmla="*/ 1771650 h 1771650"/>
              <a:gd name="connsiteX0" fmla="*/ 205601 w 211951"/>
              <a:gd name="connsiteY0" fmla="*/ 0 h 1771650"/>
              <a:gd name="connsiteX1" fmla="*/ 202125 w 211951"/>
              <a:gd name="connsiteY1" fmla="*/ 116945 h 1771650"/>
              <a:gd name="connsiteX2" fmla="*/ 0 w 211951"/>
              <a:gd name="connsiteY2" fmla="*/ 106521 h 1771650"/>
              <a:gd name="connsiteX3" fmla="*/ 211951 w 211951"/>
              <a:gd name="connsiteY3" fmla="*/ 804912 h 1771650"/>
              <a:gd name="connsiteX4" fmla="*/ 211951 w 211951"/>
              <a:gd name="connsiteY4" fmla="*/ 1771650 h 1771650"/>
              <a:gd name="connsiteX0" fmla="*/ 205601 w 211951"/>
              <a:gd name="connsiteY0" fmla="*/ 0 h 1771650"/>
              <a:gd name="connsiteX1" fmla="*/ 209075 w 211951"/>
              <a:gd name="connsiteY1" fmla="*/ 120420 h 1771650"/>
              <a:gd name="connsiteX2" fmla="*/ 0 w 211951"/>
              <a:gd name="connsiteY2" fmla="*/ 106521 h 1771650"/>
              <a:gd name="connsiteX3" fmla="*/ 211951 w 211951"/>
              <a:gd name="connsiteY3" fmla="*/ 804912 h 1771650"/>
              <a:gd name="connsiteX4" fmla="*/ 211951 w 211951"/>
              <a:gd name="connsiteY4" fmla="*/ 1771650 h 1771650"/>
              <a:gd name="connsiteX0" fmla="*/ 195176 w 201526"/>
              <a:gd name="connsiteY0" fmla="*/ 0 h 1771650"/>
              <a:gd name="connsiteX1" fmla="*/ 198650 w 201526"/>
              <a:gd name="connsiteY1" fmla="*/ 120420 h 1771650"/>
              <a:gd name="connsiteX2" fmla="*/ 0 w 201526"/>
              <a:gd name="connsiteY2" fmla="*/ 116947 h 1771650"/>
              <a:gd name="connsiteX3" fmla="*/ 201526 w 201526"/>
              <a:gd name="connsiteY3" fmla="*/ 804912 h 1771650"/>
              <a:gd name="connsiteX4" fmla="*/ 201526 w 201526"/>
              <a:gd name="connsiteY4" fmla="*/ 1771650 h 1771650"/>
              <a:gd name="connsiteX0" fmla="*/ 195176 w 201526"/>
              <a:gd name="connsiteY0" fmla="*/ 0 h 1771650"/>
              <a:gd name="connsiteX1" fmla="*/ 198650 w 201526"/>
              <a:gd name="connsiteY1" fmla="*/ 120420 h 1771650"/>
              <a:gd name="connsiteX2" fmla="*/ 0 w 201526"/>
              <a:gd name="connsiteY2" fmla="*/ 106521 h 1771650"/>
              <a:gd name="connsiteX3" fmla="*/ 201526 w 201526"/>
              <a:gd name="connsiteY3" fmla="*/ 804912 h 1771650"/>
              <a:gd name="connsiteX4" fmla="*/ 201526 w 201526"/>
              <a:gd name="connsiteY4" fmla="*/ 1771650 h 1771650"/>
              <a:gd name="connsiteX0" fmla="*/ 191701 w 198051"/>
              <a:gd name="connsiteY0" fmla="*/ 0 h 1771650"/>
              <a:gd name="connsiteX1" fmla="*/ 195175 w 198051"/>
              <a:gd name="connsiteY1" fmla="*/ 120420 h 1771650"/>
              <a:gd name="connsiteX2" fmla="*/ 0 w 198051"/>
              <a:gd name="connsiteY2" fmla="*/ 116947 h 1771650"/>
              <a:gd name="connsiteX3" fmla="*/ 198051 w 198051"/>
              <a:gd name="connsiteY3" fmla="*/ 804912 h 1771650"/>
              <a:gd name="connsiteX4" fmla="*/ 198051 w 198051"/>
              <a:gd name="connsiteY4" fmla="*/ 1771650 h 1771650"/>
              <a:gd name="connsiteX0" fmla="*/ 191701 w 198051"/>
              <a:gd name="connsiteY0" fmla="*/ 0 h 1771650"/>
              <a:gd name="connsiteX1" fmla="*/ 190902 w 198051"/>
              <a:gd name="connsiteY1" fmla="*/ 122556 h 1771650"/>
              <a:gd name="connsiteX2" fmla="*/ 0 w 198051"/>
              <a:gd name="connsiteY2" fmla="*/ 116947 h 1771650"/>
              <a:gd name="connsiteX3" fmla="*/ 198051 w 198051"/>
              <a:gd name="connsiteY3" fmla="*/ 804912 h 1771650"/>
              <a:gd name="connsiteX4" fmla="*/ 198051 w 198051"/>
              <a:gd name="connsiteY4" fmla="*/ 1771650 h 1771650"/>
              <a:gd name="connsiteX0" fmla="*/ 155380 w 161730"/>
              <a:gd name="connsiteY0" fmla="*/ 0 h 1771650"/>
              <a:gd name="connsiteX1" fmla="*/ 154581 w 161730"/>
              <a:gd name="connsiteY1" fmla="*/ 122556 h 1771650"/>
              <a:gd name="connsiteX2" fmla="*/ 0 w 161730"/>
              <a:gd name="connsiteY2" fmla="*/ 116947 h 1771650"/>
              <a:gd name="connsiteX3" fmla="*/ 161730 w 161730"/>
              <a:gd name="connsiteY3" fmla="*/ 804912 h 1771650"/>
              <a:gd name="connsiteX4" fmla="*/ 161730 w 161730"/>
              <a:gd name="connsiteY4" fmla="*/ 1771650 h 1771650"/>
              <a:gd name="connsiteX0" fmla="*/ 140425 w 146775"/>
              <a:gd name="connsiteY0" fmla="*/ 0 h 1771650"/>
              <a:gd name="connsiteX1" fmla="*/ 139626 w 146775"/>
              <a:gd name="connsiteY1" fmla="*/ 122556 h 1771650"/>
              <a:gd name="connsiteX2" fmla="*/ 0 w 146775"/>
              <a:gd name="connsiteY2" fmla="*/ 116947 h 1771650"/>
              <a:gd name="connsiteX3" fmla="*/ 146775 w 146775"/>
              <a:gd name="connsiteY3" fmla="*/ 804912 h 1771650"/>
              <a:gd name="connsiteX4" fmla="*/ 146775 w 146775"/>
              <a:gd name="connsiteY4" fmla="*/ 1771650 h 1771650"/>
              <a:gd name="connsiteX0" fmla="*/ 138289 w 144639"/>
              <a:gd name="connsiteY0" fmla="*/ 0 h 1771650"/>
              <a:gd name="connsiteX1" fmla="*/ 137490 w 144639"/>
              <a:gd name="connsiteY1" fmla="*/ 122556 h 1771650"/>
              <a:gd name="connsiteX2" fmla="*/ 0 w 144639"/>
              <a:gd name="connsiteY2" fmla="*/ 121220 h 1771650"/>
              <a:gd name="connsiteX3" fmla="*/ 144639 w 144639"/>
              <a:gd name="connsiteY3" fmla="*/ 804912 h 1771650"/>
              <a:gd name="connsiteX4" fmla="*/ 144639 w 144639"/>
              <a:gd name="connsiteY4" fmla="*/ 1771650 h 1771650"/>
              <a:gd name="connsiteX0" fmla="*/ 138289 w 144639"/>
              <a:gd name="connsiteY0" fmla="*/ 0 h 1771650"/>
              <a:gd name="connsiteX1" fmla="*/ 137490 w 144639"/>
              <a:gd name="connsiteY1" fmla="*/ 122556 h 1771650"/>
              <a:gd name="connsiteX2" fmla="*/ 0 w 144639"/>
              <a:gd name="connsiteY2" fmla="*/ 121220 h 1771650"/>
              <a:gd name="connsiteX3" fmla="*/ 140366 w 144639"/>
              <a:gd name="connsiteY3" fmla="*/ 339153 h 1771650"/>
              <a:gd name="connsiteX4" fmla="*/ 144639 w 144639"/>
              <a:gd name="connsiteY4" fmla="*/ 1771650 h 1771650"/>
              <a:gd name="connsiteX0" fmla="*/ 138289 w 147034"/>
              <a:gd name="connsiteY0" fmla="*/ 0 h 1771650"/>
              <a:gd name="connsiteX1" fmla="*/ 137490 w 147034"/>
              <a:gd name="connsiteY1" fmla="*/ 122556 h 1771650"/>
              <a:gd name="connsiteX2" fmla="*/ 0 w 147034"/>
              <a:gd name="connsiteY2" fmla="*/ 121220 h 1771650"/>
              <a:gd name="connsiteX3" fmla="*/ 146776 w 147034"/>
              <a:gd name="connsiteY3" fmla="*/ 364791 h 1771650"/>
              <a:gd name="connsiteX4" fmla="*/ 144639 w 147034"/>
              <a:gd name="connsiteY4" fmla="*/ 1771650 h 1771650"/>
              <a:gd name="connsiteX0" fmla="*/ 138289 w 144639"/>
              <a:gd name="connsiteY0" fmla="*/ 0 h 1771650"/>
              <a:gd name="connsiteX1" fmla="*/ 137490 w 144639"/>
              <a:gd name="connsiteY1" fmla="*/ 122556 h 1771650"/>
              <a:gd name="connsiteX2" fmla="*/ 0 w 144639"/>
              <a:gd name="connsiteY2" fmla="*/ 121220 h 1771650"/>
              <a:gd name="connsiteX3" fmla="*/ 140366 w 144639"/>
              <a:gd name="connsiteY3" fmla="*/ 362655 h 1771650"/>
              <a:gd name="connsiteX4" fmla="*/ 144639 w 144639"/>
              <a:gd name="connsiteY4" fmla="*/ 1771650 h 1771650"/>
              <a:gd name="connsiteX0" fmla="*/ 138289 w 145050"/>
              <a:gd name="connsiteY0" fmla="*/ 0 h 1771650"/>
              <a:gd name="connsiteX1" fmla="*/ 137490 w 145050"/>
              <a:gd name="connsiteY1" fmla="*/ 122556 h 1771650"/>
              <a:gd name="connsiteX2" fmla="*/ 0 w 145050"/>
              <a:gd name="connsiteY2" fmla="*/ 121220 h 1771650"/>
              <a:gd name="connsiteX3" fmla="*/ 144640 w 145050"/>
              <a:gd name="connsiteY3" fmla="*/ 360518 h 1771650"/>
              <a:gd name="connsiteX4" fmla="*/ 144639 w 145050"/>
              <a:gd name="connsiteY4" fmla="*/ 177165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050" h="1771650" fill="norm" stroke="1" extrusionOk="0">
                <a:moveTo>
                  <a:pt x="138289" y="0"/>
                </a:moveTo>
                <a:cubicBezTo>
                  <a:pt x="138023" y="40852"/>
                  <a:pt x="137756" y="81704"/>
                  <a:pt x="137490" y="122556"/>
                </a:cubicBezTo>
                <a:lnTo>
                  <a:pt x="0" y="121220"/>
                </a:lnTo>
                <a:lnTo>
                  <a:pt x="144640" y="360518"/>
                </a:lnTo>
                <a:cubicBezTo>
                  <a:pt x="146064" y="838017"/>
                  <a:pt x="143215" y="1294151"/>
                  <a:pt x="144639" y="1771650"/>
                </a:cubicBezTo>
              </a:path>
            </a:pathLst>
          </a:custGeom>
          <a:noFill/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nl-NL"/>
              <a:t>  </a:t>
            </a:r>
            <a:endParaRPr/>
          </a:p>
        </p:txBody>
      </p:sp>
      <p:sp>
        <p:nvSpPr>
          <p:cNvPr id="999647140" name="Tijdelijke aanduiding voor tekst 33"/>
          <p:cNvSpPr txBox="1"/>
          <p:nvPr userDrawn="1"/>
        </p:nvSpPr>
        <p:spPr bwMode="auto">
          <a:xfrm>
            <a:off x="683424" y="2175408"/>
            <a:ext cx="2557894" cy="4234421"/>
          </a:xfrm>
          <a:prstGeom prst="rect">
            <a:avLst/>
          </a:prstGeom>
        </p:spPr>
        <p:txBody>
          <a:bodyPr>
            <a:noAutofit/>
          </a:bodyPr>
          <a:lstStyle>
            <a:lvl1pPr marL="108000" indent="-228600" algn="l" defTabSz="914400" rtl="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 lang="en-US" sz="1600" b="1" i="0" cap="none">
                <a:solidFill>
                  <a:srgbClr val="266EBF"/>
                </a:solidFill>
                <a:latin typeface="+mj-lt"/>
                <a:ea typeface="Verdana"/>
                <a:cs typeface="Verdana"/>
              </a:defRPr>
            </a:lvl1pPr>
            <a:lvl2pPr marL="6858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 sz="1400">
                <a:latin typeface="Lato"/>
                <a:ea typeface="Lato"/>
                <a:cs typeface="Lato"/>
              </a:rPr>
              <a:t>The Royal Meteorological</a:t>
            </a:r>
            <a:r>
              <a:rPr lang="en-US" sz="1400">
                <a:latin typeface="Lato"/>
                <a:ea typeface="Lato"/>
                <a:cs typeface="Lato"/>
              </a:rPr>
              <a:t> Institute</a:t>
            </a:r>
            <a:endParaRPr lang="en-US" sz="1400">
              <a:latin typeface="Lato"/>
              <a:ea typeface="Lato"/>
              <a:cs typeface="Lato"/>
            </a:endParaRPr>
          </a:p>
          <a:p>
            <a:pPr marL="0" indent="0">
              <a:buNone/>
              <a:defRPr/>
            </a:pPr>
            <a:r>
              <a:rPr lang="en-US" sz="1400">
                <a:latin typeface="Lato"/>
                <a:ea typeface="Lato"/>
                <a:cs typeface="Lato"/>
              </a:rPr>
              <a:t>Het </a:t>
            </a:r>
            <a:r>
              <a:rPr lang="en-US" sz="1400">
                <a:latin typeface="Lato"/>
                <a:ea typeface="Lato"/>
                <a:cs typeface="Lato"/>
              </a:rPr>
              <a:t>Koninklijk</a:t>
            </a:r>
            <a:r>
              <a:rPr lang="en-US" sz="1400">
                <a:latin typeface="Lato"/>
                <a:ea typeface="Lato"/>
                <a:cs typeface="Lato"/>
              </a:rPr>
              <a:t> </a:t>
            </a:r>
            <a:r>
              <a:rPr lang="en-US" sz="1400">
                <a:latin typeface="Lato"/>
                <a:ea typeface="Lato"/>
                <a:cs typeface="Lato"/>
              </a:rPr>
              <a:t>Meteorologisch</a:t>
            </a:r>
            <a:r>
              <a:rPr lang="en-US" sz="1400">
                <a:latin typeface="Lato"/>
                <a:ea typeface="Lato"/>
                <a:cs typeface="Lato"/>
              </a:rPr>
              <a:t> </a:t>
            </a:r>
            <a:r>
              <a:rPr lang="en-US" sz="1400">
                <a:latin typeface="Lato"/>
                <a:ea typeface="Lato"/>
                <a:cs typeface="Lato"/>
              </a:rPr>
              <a:t>Instituut</a:t>
            </a:r>
            <a:endParaRPr lang="en-US" sz="1400">
              <a:latin typeface="Lato"/>
              <a:ea typeface="Lato"/>
              <a:cs typeface="Lato"/>
            </a:endParaRPr>
          </a:p>
          <a:p>
            <a:pPr marL="0" indent="0">
              <a:buNone/>
              <a:defRPr/>
            </a:pPr>
            <a:r>
              <a:rPr lang="en-US" sz="1400">
                <a:latin typeface="Lato"/>
                <a:ea typeface="Lato"/>
                <a:cs typeface="Lato"/>
              </a:rPr>
              <a:t>L’Institut</a:t>
            </a:r>
            <a:r>
              <a:rPr lang="en-US" sz="1400">
                <a:latin typeface="Lato"/>
                <a:ea typeface="Lato"/>
                <a:cs typeface="Lato"/>
              </a:rPr>
              <a:t> Royal </a:t>
            </a:r>
            <a:r>
              <a:rPr lang="en-US" sz="1400">
                <a:latin typeface="Lato"/>
                <a:ea typeface="Lato"/>
                <a:cs typeface="Lato"/>
              </a:rPr>
              <a:t>Météorologique</a:t>
            </a:r>
            <a:endParaRPr lang="en-US" sz="1400">
              <a:latin typeface="Lato"/>
              <a:ea typeface="Lato"/>
              <a:cs typeface="Lato"/>
            </a:endParaRPr>
          </a:p>
          <a:p>
            <a:pPr marL="0" indent="0">
              <a:buNone/>
              <a:defRPr/>
            </a:pPr>
            <a:r>
              <a:rPr lang="en-US" sz="1400" b="1" i="0" cap="none">
                <a:solidFill>
                  <a:srgbClr val="266EBF"/>
                </a:solidFill>
                <a:latin typeface="Lato"/>
                <a:ea typeface="Lato"/>
                <a:cs typeface="Lato"/>
              </a:rPr>
              <a:t>Das </a:t>
            </a:r>
            <a:r>
              <a:rPr lang="en-US" sz="1400" b="1" i="0" cap="none">
                <a:solidFill>
                  <a:srgbClr val="266EBF"/>
                </a:solidFill>
                <a:latin typeface="Lato"/>
                <a:ea typeface="Lato"/>
                <a:cs typeface="Lato"/>
              </a:rPr>
              <a:t>Königliche</a:t>
            </a:r>
            <a:r>
              <a:rPr lang="en-US" sz="1400" b="1" i="0" cap="none">
                <a:solidFill>
                  <a:srgbClr val="266EBF"/>
                </a:solidFill>
                <a:latin typeface="Lato"/>
                <a:ea typeface="Lato"/>
                <a:cs typeface="Lato"/>
              </a:rPr>
              <a:t> </a:t>
            </a:r>
            <a:r>
              <a:rPr lang="en-US" sz="1400" b="1" i="0" cap="none">
                <a:solidFill>
                  <a:srgbClr val="266EBF"/>
                </a:solidFill>
                <a:latin typeface="Lato"/>
                <a:ea typeface="Lato"/>
                <a:cs typeface="Lato"/>
              </a:rPr>
              <a:t>Meteorologische</a:t>
            </a:r>
            <a:r>
              <a:rPr lang="en-US" sz="1400" b="1" i="0" cap="none">
                <a:solidFill>
                  <a:srgbClr val="266EBF"/>
                </a:solidFill>
                <a:latin typeface="Lato"/>
                <a:ea typeface="Lato"/>
                <a:cs typeface="Lato"/>
              </a:rPr>
              <a:t> </a:t>
            </a:r>
            <a:r>
              <a:rPr lang="en-US" sz="1400" b="1" i="0" cap="none">
                <a:solidFill>
                  <a:srgbClr val="266EBF"/>
                </a:solidFill>
                <a:latin typeface="Lato"/>
                <a:ea typeface="Lato"/>
                <a:cs typeface="Lato"/>
              </a:rPr>
              <a:t>Institut</a:t>
            </a:r>
            <a:endParaRPr lang="en-US" sz="1400">
              <a:latin typeface="Lato"/>
              <a:ea typeface="Lato"/>
              <a:cs typeface="Lato"/>
            </a:endParaRPr>
          </a:p>
        </p:txBody>
      </p:sp>
      <p:sp>
        <p:nvSpPr>
          <p:cNvPr id="1973068899" name="Tijdelijke aanduiding voor tekst 3"/>
          <p:cNvSpPr txBox="1"/>
          <p:nvPr userDrawn="1"/>
        </p:nvSpPr>
        <p:spPr bwMode="auto">
          <a:xfrm>
            <a:off x="3961319" y="2175408"/>
            <a:ext cx="3737930" cy="4187112"/>
          </a:xfrm>
          <a:prstGeom prst="rect">
            <a:avLst/>
          </a:prstGeom>
        </p:spPr>
        <p:txBody>
          <a:bodyPr/>
          <a:lstStyle>
            <a:lvl1pPr marL="0" indent="0" algn="l" defTabSz="914400" rtl="0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377" rtl="0">
              <a:lnSpc>
                <a:spcPct val="9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+mj-lt"/>
              <a:buNone/>
              <a:defRPr/>
            </a:pPr>
            <a:r>
              <a:rPr lang="en-US" sz="1200">
                <a:solidFill>
                  <a:schemeClr val="tx1"/>
                </a:solidFill>
                <a:latin typeface="+mn-lt"/>
                <a:ea typeface="Verdana"/>
                <a:cs typeface="Verdana"/>
              </a:rPr>
              <a:t>The RMI provides reliable public service realized by empowered staff and based on research, innovation and continuity.</a:t>
            </a:r>
            <a:endParaRPr lang="fr-FR" sz="1200">
              <a:solidFill>
                <a:schemeClr val="tx1"/>
              </a:solidFill>
              <a:latin typeface="+mn-lt"/>
              <a:ea typeface="Verdana"/>
              <a:cs typeface="Verdana"/>
            </a:endParaRPr>
          </a:p>
          <a:p>
            <a:pPr marL="0" indent="0" algn="l" defTabSz="914377" rtl="0">
              <a:lnSpc>
                <a:spcPct val="95000"/>
              </a:lnSpc>
              <a:spcBef>
                <a:spcPts val="1000"/>
              </a:spcBef>
              <a:spcAft>
                <a:spcPts val="1000"/>
              </a:spcAft>
              <a:buFont typeface="+mj-lt"/>
              <a:buNone/>
              <a:defRPr/>
            </a:pPr>
            <a:r>
              <a:rPr lang="nl-NL" sz="1200">
                <a:solidFill>
                  <a:schemeClr val="tx1"/>
                </a:solidFill>
                <a:latin typeface="+mn-lt"/>
                <a:ea typeface="Verdana"/>
                <a:cs typeface="Verdana"/>
              </a:rPr>
              <a:t>Het </a:t>
            </a:r>
            <a:r>
              <a:rPr lang="nl-NL" sz="1200">
                <a:solidFill>
                  <a:schemeClr val="tx1"/>
                </a:solidFill>
                <a:latin typeface="+mn-lt"/>
                <a:ea typeface="Verdana"/>
                <a:cs typeface="Verdana"/>
              </a:rPr>
              <a:t>KMI verleent een betrouwbare dienstverlening aan het publiek en de overheid gebaseerd op onderzoek, innovatie en continuïteit.</a:t>
            </a:r>
            <a:endParaRPr/>
          </a:p>
          <a:p>
            <a:pPr marL="0" indent="0" algn="l" defTabSz="914377" rtl="0">
              <a:lnSpc>
                <a:spcPct val="95000"/>
              </a:lnSpc>
              <a:spcBef>
                <a:spcPts val="1000"/>
              </a:spcBef>
              <a:spcAft>
                <a:spcPts val="1000"/>
              </a:spcAft>
              <a:buFont typeface="+mj-lt"/>
              <a:buNone/>
              <a:defRPr/>
            </a:pPr>
            <a:r>
              <a:rPr lang="fr-FR" sz="1200">
                <a:solidFill>
                  <a:schemeClr val="tx1"/>
                </a:solidFill>
                <a:latin typeface="+mn-lt"/>
                <a:ea typeface="Verdana"/>
                <a:cs typeface="Verdana"/>
              </a:rPr>
              <a:t>L'IRM fournit un service fiable basé sur la recherche, l'innovation et la continuité au public et aux autorités.</a:t>
            </a:r>
            <a:endParaRPr/>
          </a:p>
          <a:p>
            <a:pPr marL="0" indent="0" algn="l" defTabSz="914377" rtl="0">
              <a:lnSpc>
                <a:spcPct val="95000"/>
              </a:lnSpc>
              <a:spcBef>
                <a:spcPts val="1000"/>
              </a:spcBef>
              <a:spcAft>
                <a:spcPts val="1000"/>
              </a:spcAft>
              <a:buFont typeface="+mj-lt"/>
              <a:buNone/>
              <a:defRPr/>
            </a:pPr>
            <a:r>
              <a:rPr lang="de-DE"/>
              <a:t>Vertrauenswürdige Dienstleistungen für Öffentlichkeit und Behörden begründet auf Forschung, Innovation und Kontinuität.</a:t>
            </a:r>
            <a:endParaRPr lang="fr-FR" sz="1200">
              <a:solidFill>
                <a:schemeClr val="tx1"/>
              </a:solidFill>
              <a:latin typeface="+mn-lt"/>
              <a:ea typeface="Verdana"/>
              <a:cs typeface="Verdana"/>
            </a:endParaRPr>
          </a:p>
          <a:p>
            <a:pPr marL="0" indent="0" algn="l" defTabSz="914377" rtl="0">
              <a:lnSpc>
                <a:spcPct val="95000"/>
              </a:lnSpc>
              <a:spcBef>
                <a:spcPts val="1000"/>
              </a:spcBef>
              <a:spcAft>
                <a:spcPts val="1000"/>
              </a:spcAft>
              <a:buFont typeface="+mj-lt"/>
              <a:buNone/>
              <a:defRPr/>
            </a:pPr>
            <a:endParaRPr lang="en-US" sz="1200">
              <a:solidFill>
                <a:schemeClr val="tx1"/>
              </a:solidFill>
              <a:latin typeface="+mn-lt"/>
              <a:ea typeface="Verdana"/>
              <a:cs typeface="Verdana"/>
            </a:endParaRPr>
          </a:p>
        </p:txBody>
      </p:sp>
      <p:pic>
        <p:nvPicPr>
          <p:cNvPr id="579871960" name="Picture 8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831093" y="5533599"/>
            <a:ext cx="621691" cy="82892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8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8651381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1380744" y="271686"/>
            <a:ext cx="9959256" cy="626701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36000" rIns="144000" bIns="36000" rtlCol="0" anchor="ctr">
            <a:spAutoFit/>
          </a:bodyPr>
          <a:lstStyle/>
          <a:p>
            <a:pPr>
              <a:defRPr/>
            </a:pPr>
            <a:r>
              <a:rPr lang="nl-NL"/>
              <a:t>Titel van de slide</a:t>
            </a:r>
            <a:endParaRPr/>
          </a:p>
        </p:txBody>
      </p:sp>
      <p:sp>
        <p:nvSpPr>
          <p:cNvPr id="963510063" name="Rechthoek 11"/>
          <p:cNvSpPr/>
          <p:nvPr userDrawn="1"/>
        </p:nvSpPr>
        <p:spPr bwMode="auto">
          <a:xfrm>
            <a:off x="0" y="5870448"/>
            <a:ext cx="12192000" cy="973165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algn="ctr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cxnSp>
        <p:nvCxnSpPr>
          <p:cNvPr id="1597679862" name="Straight Connector 13"/>
          <p:cNvCxnSpPr/>
          <p:nvPr userDrawn="1"/>
        </p:nvCxnSpPr>
        <p:spPr bwMode="auto">
          <a:xfrm>
            <a:off x="11860921" y="197963"/>
            <a:ext cx="0" cy="181937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4268399" name="TextBox 14"/>
          <p:cNvSpPr txBox="1"/>
          <p:nvPr userDrawn="1"/>
        </p:nvSpPr>
        <p:spPr bwMode="auto">
          <a:xfrm>
            <a:off x="10001839" y="3327662"/>
            <a:ext cx="21021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3200" b="1">
                <a:solidFill>
                  <a:schemeClr val="bg1"/>
                </a:solidFill>
                <a:latin typeface="Lato Medium"/>
                <a:ea typeface="Lato Medium"/>
                <a:cs typeface="Lato Medium"/>
              </a:rPr>
              <a:t>Author</a:t>
            </a:r>
            <a:endParaRPr/>
          </a:p>
          <a:p>
            <a:pPr algn="r">
              <a:defRPr/>
            </a:pPr>
            <a:r>
              <a:rPr lang="en-US" sz="3200" b="1">
                <a:solidFill>
                  <a:schemeClr val="bg1"/>
                </a:solidFill>
                <a:latin typeface="Lato Medium"/>
                <a:ea typeface="Lato Medium"/>
                <a:cs typeface="Lato Medium"/>
              </a:rPr>
              <a:t>Function</a:t>
            </a:r>
            <a:endParaRPr/>
          </a:p>
          <a:p>
            <a:pPr algn="r">
              <a:defRPr/>
            </a:pPr>
            <a:r>
              <a:rPr lang="en-US" sz="3200" b="1">
                <a:solidFill>
                  <a:schemeClr val="bg1"/>
                </a:solidFill>
                <a:latin typeface="Lato Medium"/>
                <a:ea typeface="Lato Medium"/>
                <a:cs typeface="Lato Medium"/>
              </a:rPr>
              <a:t>Institute</a:t>
            </a:r>
            <a:endParaRPr/>
          </a:p>
        </p:txBody>
      </p:sp>
      <p:pic>
        <p:nvPicPr>
          <p:cNvPr id="159552876" name="Picture 1"/>
          <p:cNvPicPr>
            <a:picLocks noChangeAspect="1"/>
          </p:cNvPicPr>
          <p:nvPr userDrawn="1"/>
        </p:nvPicPr>
        <p:blipFill>
          <a:blip r:embed="rId18"/>
          <a:stretch/>
        </p:blipFill>
        <p:spPr bwMode="auto">
          <a:xfrm>
            <a:off x="691207" y="254595"/>
            <a:ext cx="501252" cy="6683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1" hdr="0" sldNum="1"/>
  <p:txStyles>
    <p:titleStyle>
      <a:lvl1pPr marL="133350" indent="0" algn="l" defTabSz="914377" rtl="0">
        <a:lnSpc>
          <a:spcPct val="90000"/>
        </a:lnSpc>
        <a:spcBef>
          <a:spcPts val="0"/>
        </a:spcBef>
        <a:buNone/>
        <a:defRPr sz="4000" cap="none">
          <a:solidFill>
            <a:schemeClr val="bg1"/>
          </a:solidFill>
          <a:latin typeface="+mj-lt"/>
          <a:ea typeface="Verdana"/>
          <a:cs typeface="Verdana"/>
        </a:defRPr>
      </a:lvl1pPr>
    </p:titleStyle>
    <p:bodyStyle>
      <a:lvl1pPr marL="0" indent="0" algn="l" defTabSz="914377" rtl="0">
        <a:lnSpc>
          <a:spcPct val="95000"/>
        </a:lnSpc>
        <a:spcBef>
          <a:spcPts val="1000"/>
        </a:spcBef>
        <a:spcAft>
          <a:spcPts val="1000"/>
        </a:spcAft>
        <a:buFont typeface="Arial"/>
        <a:buNone/>
        <a:defRPr sz="2000">
          <a:solidFill>
            <a:schemeClr val="tx1"/>
          </a:solidFill>
          <a:latin typeface="+mn-lt"/>
          <a:ea typeface="Verdana"/>
          <a:cs typeface="Verdana"/>
        </a:defRPr>
      </a:lvl1pPr>
      <a:lvl2pPr marL="296863" indent="-285750" algn="l" defTabSz="914377" rtl="0">
        <a:lnSpc>
          <a:spcPct val="95000"/>
        </a:lnSpc>
        <a:spcBef>
          <a:spcPts val="500"/>
        </a:spcBef>
        <a:buClr>
          <a:schemeClr val="accent1"/>
        </a:buClr>
        <a:buSzPct val="90000"/>
        <a:buFont typeface="Wingdings"/>
        <a:buChar char="§"/>
        <a:defRPr sz="1800">
          <a:solidFill>
            <a:schemeClr val="tx1"/>
          </a:solidFill>
          <a:latin typeface="Verdana"/>
          <a:ea typeface="Verdana"/>
          <a:cs typeface="Verdana"/>
        </a:defRPr>
      </a:lvl2pPr>
      <a:lvl3pPr marL="736600" indent="-285750" algn="l" defTabSz="914377" rtl="0">
        <a:lnSpc>
          <a:spcPct val="95000"/>
        </a:lnSpc>
        <a:spcBef>
          <a:spcPts val="500"/>
        </a:spcBef>
        <a:buClr>
          <a:schemeClr val="bg1">
            <a:lumMod val="50000"/>
          </a:schemeClr>
        </a:buClr>
        <a:buSzPct val="90000"/>
        <a:buFont typeface="Wingdings"/>
        <a:buChar char="§"/>
        <a:defRPr sz="1600">
          <a:solidFill>
            <a:schemeClr val="tx1"/>
          </a:solidFill>
          <a:latin typeface="Verdana"/>
          <a:ea typeface="Verdana"/>
          <a:cs typeface="Verdana"/>
        </a:defRPr>
      </a:lvl3pPr>
      <a:lvl4pPr marL="1139825" indent="-285750" algn="l" defTabSz="914377" rtl="0">
        <a:lnSpc>
          <a:spcPct val="95000"/>
        </a:lnSpc>
        <a:spcBef>
          <a:spcPts val="500"/>
        </a:spcBef>
        <a:buClr>
          <a:schemeClr val="accent1"/>
        </a:buClr>
        <a:buFont typeface="Arial"/>
        <a:buChar char="•"/>
        <a:defRPr lang="nl-NL" sz="1400">
          <a:solidFill>
            <a:schemeClr val="tx1"/>
          </a:solidFill>
          <a:latin typeface="Verdana"/>
          <a:ea typeface="Verdana"/>
          <a:cs typeface="Verdana"/>
        </a:defRPr>
      </a:lvl4pPr>
      <a:lvl5pPr marL="1244600" indent="0" algn="l" defTabSz="914377" rtl="0">
        <a:lnSpc>
          <a:spcPct val="95000"/>
        </a:lnSpc>
        <a:spcBef>
          <a:spcPts val="500"/>
        </a:spcBef>
        <a:buClr>
          <a:schemeClr val="bg1">
            <a:lumMod val="50000"/>
          </a:schemeClr>
        </a:buClr>
        <a:buFont typeface="Arial"/>
        <a:buNone/>
        <a:defRPr sz="1200">
          <a:solidFill>
            <a:schemeClr val="tx1"/>
          </a:solidFill>
          <a:latin typeface="Verdana"/>
          <a:ea typeface="Verdana"/>
          <a:cs typeface="Verdana"/>
        </a:defRPr>
      </a:lvl5pPr>
      <a:lvl6pPr marL="2514536" indent="-228594" algn="l" defTabSz="914377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377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youtu.be/aOU8ymrcqdc" TargetMode="External"/><Relationship Id="rId4" Type="http://schemas.openxmlformats.org/officeDocument/2006/relationships/image" Target="../media/image9.jpg"/><Relationship Id="rId5" Type="http://schemas.openxmlformats.org/officeDocument/2006/relationships/oleObject" Target="../embeddings/oleObject1.bin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557452" name="Text Placeholder 3"/>
          <p:cNvSpPr>
            <a:spLocks noGrp="1"/>
          </p:cNvSpPr>
          <p:nvPr>
            <p:ph type="body" sz="quarter" idx="13"/>
          </p:nvPr>
        </p:nvSpPr>
        <p:spPr bwMode="auto">
          <a:xfrm flipH="0" flipV="0">
            <a:off x="687994" y="3204266"/>
            <a:ext cx="8062887" cy="786384"/>
          </a:xfrm>
        </p:spPr>
        <p:txBody>
          <a:bodyPr/>
          <a:lstStyle/>
          <a:p>
            <a:pPr>
              <a:defRPr/>
            </a:pPr>
            <a:r>
              <a:rPr lang="nl-NL" sz="3600" b="0" i="0" u="none" strike="noStrike" cap="none" spc="0">
                <a:solidFill>
                  <a:srgbClr val="266EBF"/>
                </a:solidFill>
                <a:latin typeface="Lato Black"/>
                <a:ea typeface="Lato Black"/>
                <a:cs typeface="Lato Black"/>
              </a:rPr>
              <a:t>Impact of high-resolution emission and meteorological inputs on CHIMERE over Belgium (2022)</a:t>
            </a:r>
            <a:endParaRPr sz="3600"/>
          </a:p>
        </p:txBody>
      </p:sp>
      <p:sp>
        <p:nvSpPr>
          <p:cNvPr id="903830590" name="Text Placeholder 4"/>
          <p:cNvSpPr>
            <a:spLocks noGrp="1"/>
          </p:cNvSpPr>
          <p:nvPr>
            <p:ph type="body" sz="quarter" idx="14"/>
          </p:nvPr>
        </p:nvSpPr>
        <p:spPr bwMode="auto">
          <a:xfrm flipH="0" flipV="0">
            <a:off x="687994" y="5124505"/>
            <a:ext cx="5895684" cy="1468288"/>
          </a:xfrm>
        </p:spPr>
        <p:txBody>
          <a:bodyPr/>
          <a:lstStyle/>
          <a:p>
            <a:pPr>
              <a:defRPr/>
            </a:pPr>
            <a:r>
              <a:rPr/>
              <a:t>Tristan Carion</a:t>
            </a:r>
            <a:endParaRPr/>
          </a:p>
          <a:p>
            <a:pPr>
              <a:defRPr/>
            </a:pPr>
            <a:r>
              <a:rPr/>
              <a:t>23 June 2026</a:t>
            </a:r>
            <a:endParaRPr/>
          </a:p>
          <a:p>
            <a:pPr>
              <a:defRPr/>
            </a:pPr>
            <a:r>
              <a:rPr/>
              <a:t>tristan.carion@meteo.be</a:t>
            </a:r>
            <a:endParaRPr/>
          </a:p>
        </p:txBody>
      </p:sp>
      <p:sp>
        <p:nvSpPr>
          <p:cNvPr id="789019224" name="Text Placeholder 4"/>
          <p:cNvSpPr>
            <a:spLocks noGrp="1"/>
          </p:cNvSpPr>
          <p:nvPr/>
        </p:nvSpPr>
        <p:spPr bwMode="auto">
          <a:xfrm flipH="0" flipV="0">
            <a:off x="6536718" y="6051176"/>
            <a:ext cx="5895684" cy="553943"/>
          </a:xfrm>
        </p:spPr>
        <p:txBody>
          <a:bodyPr/>
          <a:lstStyle>
            <a:lvl1pPr marL="0" indent="0" algn="l" defTabSz="914376" rtl="0">
              <a:lnSpc>
                <a:spcPct val="95000"/>
              </a:lnSpc>
              <a:spcBef>
                <a:spcPts val="999"/>
              </a:spcBef>
              <a:spcAft>
                <a:spcPts val="999"/>
              </a:spcAft>
              <a:buClr>
                <a:srgbClr val="266EBF"/>
              </a:buClr>
              <a:buFont typeface="Arial"/>
              <a:buNone/>
              <a:defRPr sz="2400">
                <a:solidFill>
                  <a:srgbClr val="266EBF"/>
                </a:solidFill>
                <a:latin typeface="+mn-lt"/>
                <a:ea typeface="+mn-lt"/>
                <a:cs typeface="+mn-lt"/>
              </a:defRPr>
            </a:lvl1pPr>
            <a:lvl2pPr marL="296862" indent="-285750" algn="l" defTabSz="914376" rtl="0">
              <a:lnSpc>
                <a:spcPct val="95000"/>
              </a:lnSpc>
              <a:spcBef>
                <a:spcPts val="499"/>
              </a:spcBef>
              <a:buClr>
                <a:srgbClr val="266EBF"/>
              </a:buClr>
              <a:buSzPct val="90000"/>
              <a:buFont typeface="Arial"/>
              <a:buChar char="•"/>
              <a:defRPr sz="2000">
                <a:solidFill>
                  <a:srgbClr val="266EBF"/>
                </a:solidFill>
                <a:latin typeface="+mn-lt"/>
                <a:ea typeface="+mn-lt"/>
                <a:cs typeface="+mn-lt"/>
              </a:defRPr>
            </a:lvl2pPr>
            <a:lvl3pPr marL="736599" indent="-285750" algn="l" defTabSz="914376" rtl="0">
              <a:lnSpc>
                <a:spcPct val="95000"/>
              </a:lnSpc>
              <a:spcBef>
                <a:spcPts val="499"/>
              </a:spcBef>
              <a:buClr>
                <a:srgbClr val="266EBF"/>
              </a:buClr>
              <a:buSzPct val="90000"/>
              <a:buFont typeface="Arial"/>
              <a:buChar char="•"/>
              <a:defRPr sz="1800">
                <a:solidFill>
                  <a:srgbClr val="266EBF"/>
                </a:solidFill>
                <a:latin typeface="+mn-lt"/>
                <a:ea typeface="+mn-lt"/>
                <a:cs typeface="+mn-lt"/>
              </a:defRPr>
            </a:lvl3pPr>
            <a:lvl4pPr marL="1139824" indent="-285750" algn="l" defTabSz="914376" rtl="0">
              <a:lnSpc>
                <a:spcPct val="95000"/>
              </a:lnSpc>
              <a:spcBef>
                <a:spcPts val="499"/>
              </a:spcBef>
              <a:buClr>
                <a:srgbClr val="266EBF"/>
              </a:buClr>
              <a:buFont typeface="Arial"/>
              <a:buChar char="•"/>
              <a:defRPr lang="nl-NL" sz="1600">
                <a:solidFill>
                  <a:srgbClr val="266EBF"/>
                </a:solidFill>
                <a:latin typeface="+mn-lt"/>
                <a:ea typeface="+mn-lt"/>
                <a:cs typeface="+mn-lt"/>
              </a:defRPr>
            </a:lvl4pPr>
            <a:lvl5pPr marL="1416049" indent="-171450" algn="l" defTabSz="914376" rtl="0">
              <a:lnSpc>
                <a:spcPct val="95000"/>
              </a:lnSpc>
              <a:spcBef>
                <a:spcPts val="499"/>
              </a:spcBef>
              <a:buClr>
                <a:srgbClr val="266EBF"/>
              </a:buClr>
              <a:buFont typeface="Arial"/>
              <a:buChar char="•"/>
              <a:defRPr sz="1400">
                <a:solidFill>
                  <a:srgbClr val="266EBF"/>
                </a:solidFill>
                <a:latin typeface="+mn-lt"/>
                <a:ea typeface="+mn-lt"/>
                <a:cs typeface="+mn-lt"/>
              </a:defRPr>
            </a:lvl5pPr>
            <a:lvl6pPr marL="2514535" indent="-228593" algn="l" defTabSz="914376" rtl="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5" indent="-228593" algn="l" defTabSz="914376" rtl="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3" indent="-228593" algn="l" defTabSz="914376" rtl="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2" indent="-228593" algn="l" defTabSz="914376" rtl="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/>
              <a:t>CHIMERE Workshop 2026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18101693" name="Text Placeholder 5"/>
          <p:cNvSpPr>
            <a:spLocks noGrp="1"/>
          </p:cNvSpPr>
          <p:nvPr>
            <p:ph type="body" sz="quarter" idx="13"/>
          </p:nvPr>
        </p:nvSpPr>
        <p:spPr bwMode="auto">
          <a:xfrm flipH="0" flipV="0">
            <a:off x="722519" y="1399031"/>
            <a:ext cx="10620000" cy="5099229"/>
          </a:xfrm>
        </p:spPr>
        <p:txBody>
          <a:bodyPr/>
          <a:lstStyle/>
          <a:p>
            <a:pPr marL="349965" indent="-349965">
              <a:lnSpc>
                <a:spcPct val="114999"/>
              </a:lnSpc>
              <a:buClr>
                <a:srgbClr val="266EBF"/>
              </a:buClr>
              <a:buFont typeface="Arial"/>
              <a:buChar char="•"/>
              <a:defRPr/>
            </a:pPr>
            <a:r>
              <a:rPr/>
              <a:t>TEMPUR project: impact of future climate projections on air quality at high-resolution over Belgium </a:t>
            </a:r>
            <a:r>
              <a:rPr lang="nl-NL" sz="2400" b="0" i="0" u="none" strike="noStrike" cap="none" spc="0">
                <a:solidFill>
                  <a:srgbClr val="266EBF"/>
                </a:solidFill>
                <a:latin typeface="Lato"/>
                <a:ea typeface="Lato"/>
                <a:cs typeface="Lato"/>
              </a:rPr>
              <a:t>→</a:t>
            </a:r>
            <a:r>
              <a:rPr/>
              <a:t> </a:t>
            </a:r>
            <a:r>
              <a:rPr/>
              <a:t>running historical</a:t>
            </a:r>
            <a:r>
              <a:rPr/>
              <a:t> CHIMERE simulation with </a:t>
            </a:r>
            <a:r>
              <a:rPr>
                <a:solidFill>
                  <a:srgbClr val="FF0000"/>
                </a:solidFill>
              </a:rPr>
              <a:t>high-resolution ALARO-SURFEX</a:t>
            </a:r>
            <a:r>
              <a:rPr/>
              <a:t> data</a:t>
            </a:r>
            <a:endParaRPr/>
          </a:p>
          <a:p>
            <a:pPr marL="349965" indent="-349965">
              <a:lnSpc>
                <a:spcPct val="114999"/>
              </a:lnSpc>
              <a:buClr>
                <a:srgbClr val="266EBF"/>
              </a:buClr>
              <a:buFont typeface="Arial"/>
              <a:buChar char="•"/>
              <a:defRPr/>
            </a:pPr>
            <a:endParaRPr/>
          </a:p>
          <a:p>
            <a:pPr marL="349965" indent="-349965">
              <a:lnSpc>
                <a:spcPct val="114999"/>
              </a:lnSpc>
              <a:buClr>
                <a:srgbClr val="266EBF"/>
              </a:buClr>
              <a:buFont typeface="Arial"/>
              <a:buChar char="•"/>
              <a:defRPr/>
            </a:pPr>
            <a:r>
              <a:rPr/>
              <a:t>DEODE project: running CHIMERE with </a:t>
            </a:r>
            <a:r>
              <a:rPr>
                <a:solidFill>
                  <a:srgbClr val="FF0000"/>
                </a:solidFill>
              </a:rPr>
              <a:t>high-resolution emission from uEMEP</a:t>
            </a:r>
            <a:endParaRPr>
              <a:solidFill>
                <a:srgbClr val="FF0000"/>
              </a:solidFill>
            </a:endParaRPr>
          </a:p>
          <a:p>
            <a:pPr>
              <a:lnSpc>
                <a:spcPct val="114999"/>
              </a:lnSpc>
              <a:defRPr/>
            </a:pPr>
            <a:r>
              <a:rPr>
                <a:solidFill>
                  <a:srgbClr val="FF0000"/>
                </a:solidFill>
              </a:rPr>
              <a:t>					</a:t>
            </a:r>
            <a:r>
              <a:rPr lang="nl-NL" sz="4800" b="0" i="0" u="none" strike="noStrike" cap="none" spc="0">
                <a:solidFill>
                  <a:srgbClr val="002060"/>
                </a:solidFill>
                <a:latin typeface="Lato"/>
                <a:ea typeface="Lato"/>
                <a:cs typeface="Lato"/>
              </a:rPr>
              <a:t>↓</a:t>
            </a:r>
            <a:endParaRPr>
              <a:solidFill>
                <a:srgbClr val="002060"/>
              </a:solidFill>
            </a:endParaRPr>
          </a:p>
          <a:p>
            <a:pPr>
              <a:lnSpc>
                <a:spcPct val="114999"/>
              </a:lnSpc>
              <a:defRPr/>
            </a:pPr>
            <a:r>
              <a:rPr/>
              <a:t>	</a:t>
            </a:r>
            <a:r>
              <a:rPr lang="nl-NL" sz="2400" b="0" i="0" u="none" strike="noStrike" cap="none" spc="0">
                <a:solidFill>
                  <a:srgbClr val="266EBF"/>
                </a:solidFill>
                <a:latin typeface="+mn-lt"/>
                <a:ea typeface="+mn-lt"/>
                <a:cs typeface="+mn-lt"/>
              </a:rPr>
              <a:t>Let’s assess the impact of these configurations on the model skills</a:t>
            </a:r>
            <a:endParaRPr/>
          </a:p>
          <a:p>
            <a:pPr marL="349965" indent="-349965">
              <a:lnSpc>
                <a:spcPct val="114999"/>
              </a:lnSpc>
              <a:buClr>
                <a:srgbClr val="266EBF"/>
              </a:buClr>
              <a:buFont typeface="Arial"/>
              <a:buChar char="•"/>
              <a:defRPr/>
            </a:pPr>
            <a:endParaRPr/>
          </a:p>
        </p:txBody>
      </p:sp>
      <p:sp>
        <p:nvSpPr>
          <p:cNvPr id="988519671" name="Title 4"/>
          <p:cNvSpPr>
            <a:spLocks noGrp="1"/>
          </p:cNvSpPr>
          <p:nvPr>
            <p:ph type="title"/>
          </p:nvPr>
        </p:nvSpPr>
        <p:spPr bwMode="auto">
          <a:xfrm>
            <a:off x="1380744" y="275796"/>
            <a:ext cx="9961775" cy="620999"/>
          </a:xfrm>
        </p:spPr>
        <p:txBody>
          <a:bodyPr/>
          <a:lstStyle/>
          <a:p>
            <a:pPr>
              <a:defRPr/>
            </a:pPr>
            <a:r>
              <a:rPr/>
              <a:t>Context</a:t>
            </a:r>
            <a:endParaRPr/>
          </a:p>
        </p:txBody>
      </p:sp>
      <p:sp>
        <p:nvSpPr>
          <p:cNvPr id="458274272" name="Slide Number Placeholder 3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 algn="r">
              <a:defRPr/>
            </a:pPr>
            <a:fld id="{2DAB09C5-3251-4B47-B002-D03712DC64C3}" type="slidenum">
              <a:rPr lang="nl-NL"/>
              <a:t>3</a:t>
            </a:fld>
            <a:endParaRPr lang="nl-NL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9991558" name="Title 4"/>
          <p:cNvSpPr>
            <a:spLocks noGrp="1"/>
          </p:cNvSpPr>
          <p:nvPr>
            <p:ph type="title"/>
          </p:nvPr>
        </p:nvSpPr>
        <p:spPr bwMode="auto">
          <a:xfrm>
            <a:off x="1380744" y="284975"/>
            <a:ext cx="9980134" cy="620999"/>
          </a:xfrm>
        </p:spPr>
        <p:txBody>
          <a:bodyPr/>
          <a:lstStyle/>
          <a:p>
            <a:pPr>
              <a:defRPr/>
            </a:pPr>
            <a:r>
              <a:rPr/>
              <a:t>Simulation configurations</a:t>
            </a:r>
            <a:endParaRPr/>
          </a:p>
        </p:txBody>
      </p:sp>
      <p:sp>
        <p:nvSpPr>
          <p:cNvPr id="1911545948" name="Slide Number Placeholder 3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 algn="r">
              <a:defRPr/>
            </a:pPr>
            <a:fld id="{45EAEAED-974C-AC6A-0664-379D8EF3E3FA}" type="slidenum">
              <a:rPr lang="nl-NL"/>
              <a:t/>
            </a:fld>
            <a:endParaRPr lang="nl-NL"/>
          </a:p>
        </p:txBody>
      </p:sp>
      <p:pic>
        <p:nvPicPr>
          <p:cNvPr id="598904784" name="Image 0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68096" y="2357209"/>
            <a:ext cx="256032" cy="256032"/>
          </a:xfrm>
          <a:prstGeom prst="rect">
            <a:avLst/>
          </a:prstGeom>
        </p:spPr>
      </p:pic>
      <p:sp>
        <p:nvSpPr>
          <p:cNvPr id="1665854905" name="Text 3"/>
          <p:cNvSpPr/>
          <p:nvPr/>
        </p:nvSpPr>
        <p:spPr bwMode="auto">
          <a:xfrm flipH="0" flipV="0">
            <a:off x="415917" y="2771602"/>
            <a:ext cx="114770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en-US" sz="1250" b="1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CAMS-REG - LR  </a:t>
            </a:r>
            <a:r>
              <a:rPr lang="en-US" sz="1250" b="0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(~0.05°×0.1°)</a:t>
            </a:r>
            <a:endParaRPr lang="en-US" sz="1250"/>
          </a:p>
        </p:txBody>
      </p:sp>
      <p:pic>
        <p:nvPicPr>
          <p:cNvPr id="2114798709" name="Image 1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768096" y="4749620"/>
            <a:ext cx="256032" cy="256032"/>
          </a:xfrm>
          <a:prstGeom prst="rect">
            <a:avLst/>
          </a:prstGeom>
        </p:spPr>
      </p:pic>
      <p:sp>
        <p:nvSpPr>
          <p:cNvPr id="1037129225" name="Text 4"/>
          <p:cNvSpPr/>
          <p:nvPr/>
        </p:nvSpPr>
        <p:spPr bwMode="auto">
          <a:xfrm flipH="0" flipV="0">
            <a:off x="415648" y="5154586"/>
            <a:ext cx="123524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en-US" sz="1250" b="1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uEMEP_v6  - HR  </a:t>
            </a:r>
            <a:r>
              <a:rPr lang="en-US" sz="1250" b="0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(250m×250m)</a:t>
            </a:r>
            <a:endParaRPr lang="en-US" sz="1250"/>
          </a:p>
        </p:txBody>
      </p:sp>
      <p:pic>
        <p:nvPicPr>
          <p:cNvPr id="1550617175" name="Image 2" descr="preencoded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772932" y="1341254"/>
            <a:ext cx="274320" cy="274320"/>
          </a:xfrm>
          <a:prstGeom prst="rect">
            <a:avLst/>
          </a:prstGeom>
        </p:spPr>
      </p:pic>
      <p:sp>
        <p:nvSpPr>
          <p:cNvPr id="812335248" name="Text 6"/>
          <p:cNvSpPr/>
          <p:nvPr/>
        </p:nvSpPr>
        <p:spPr bwMode="auto">
          <a:xfrm flipH="0" flipV="0">
            <a:off x="3102460" y="1303707"/>
            <a:ext cx="2006509" cy="3595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  <a:defRPr/>
            </a:pPr>
            <a:r>
              <a:rPr lang="en-US" sz="1250" b="1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ECMWF OPER -  LR </a:t>
            </a:r>
            <a:r>
              <a:rPr lang="en-US" sz="1250" b="0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(</a:t>
            </a:r>
            <a:r>
              <a:rPr lang="en-US" sz="1250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0.1°×0.1°)</a:t>
            </a:r>
            <a:endParaRPr sz="1250"/>
          </a:p>
        </p:txBody>
      </p:sp>
      <p:pic>
        <p:nvPicPr>
          <p:cNvPr id="1339631844" name="Image 3" descr="preencoded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122607" y="1350398"/>
            <a:ext cx="274320" cy="274320"/>
          </a:xfrm>
          <a:prstGeom prst="rect">
            <a:avLst/>
          </a:prstGeom>
        </p:spPr>
      </p:pic>
      <p:sp>
        <p:nvSpPr>
          <p:cNvPr id="705685014" name="Text 7"/>
          <p:cNvSpPr/>
          <p:nvPr/>
        </p:nvSpPr>
        <p:spPr bwMode="auto">
          <a:xfrm flipH="0" flipV="0">
            <a:off x="7387066" y="1303707"/>
            <a:ext cx="2510641" cy="3595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  <a:defRPr/>
            </a:pPr>
            <a:r>
              <a:rPr lang="en-US" sz="1250" b="1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ALARO-SURFEX - </a:t>
            </a:r>
            <a:r>
              <a:rPr lang="en-US" sz="1250" b="1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HR </a:t>
            </a:r>
            <a:r>
              <a:rPr lang="en-US" sz="1250" b="0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(</a:t>
            </a:r>
            <a:r>
              <a:rPr lang="en-US" sz="1250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1.3km×1.3km)</a:t>
            </a:r>
            <a:endParaRPr sz="1250"/>
          </a:p>
        </p:txBody>
      </p:sp>
      <p:sp>
        <p:nvSpPr>
          <p:cNvPr id="696037914" name="Shape 8"/>
          <p:cNvSpPr/>
          <p:nvPr/>
        </p:nvSpPr>
        <p:spPr bwMode="auto">
          <a:xfrm>
            <a:off x="1737360" y="1709928"/>
            <a:ext cx="4160518" cy="2148840"/>
          </a:xfrm>
          <a:prstGeom prst="roundRect">
            <a:avLst>
              <a:gd name="adj" fmla="val 5106"/>
            </a:avLst>
          </a:prstGeom>
          <a:solidFill>
            <a:srgbClr val="EDEEF0"/>
          </a:solidFill>
          <a:ln w="12700">
            <a:solidFill>
              <a:srgbClr val="D7DAE0"/>
            </a:solidFill>
            <a:prstDash val="solid"/>
          </a:ln>
          <a:effectLst>
            <a:outerShdw blurRad="101600" dist="38100" dir="5400000" sx="100000" sy="100000" kx="0" ky="0" algn="bl" rotWithShape="0">
              <a:srgbClr val="1B2A4A">
                <a:alpha val="10000"/>
              </a:srgbClr>
            </a:outerShdw>
          </a:effectLst>
        </p:spPr>
      </p:sp>
      <p:sp>
        <p:nvSpPr>
          <p:cNvPr id="1791118974" name="Shape 9"/>
          <p:cNvSpPr/>
          <p:nvPr/>
        </p:nvSpPr>
        <p:spPr bwMode="auto">
          <a:xfrm>
            <a:off x="1965960" y="1911096"/>
            <a:ext cx="457200" cy="45720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617803358" name="Text 10"/>
          <p:cNvSpPr/>
          <p:nvPr/>
        </p:nvSpPr>
        <p:spPr bwMode="auto">
          <a:xfrm>
            <a:off x="1965960" y="191109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  <a:defRPr/>
            </a:pPr>
            <a:r>
              <a:rPr lang="en-US" sz="18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  <a:endParaRPr lang="en-US" sz="1800"/>
          </a:p>
        </p:txBody>
      </p:sp>
      <p:sp>
        <p:nvSpPr>
          <p:cNvPr id="365527685" name="Text 11"/>
          <p:cNvSpPr/>
          <p:nvPr/>
        </p:nvSpPr>
        <p:spPr bwMode="auto">
          <a:xfrm>
            <a:off x="2606040" y="1911096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en-US" sz="1700" b="1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Baseline</a:t>
            </a:r>
            <a:endParaRPr lang="en-US" sz="1700"/>
          </a:p>
        </p:txBody>
      </p:sp>
      <p:sp>
        <p:nvSpPr>
          <p:cNvPr id="1527713661" name="Text 12"/>
          <p:cNvSpPr/>
          <p:nvPr/>
        </p:nvSpPr>
        <p:spPr bwMode="auto">
          <a:xfrm>
            <a:off x="2029968" y="2578608"/>
            <a:ext cx="357530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  <a:defRPr/>
            </a:pPr>
            <a:r>
              <a:rPr lang="en-US" sz="1300" b="1">
                <a:solidFill>
                  <a:srgbClr val="C1502E"/>
                </a:solidFill>
                <a:latin typeface="Calibri"/>
                <a:ea typeface="Calibri"/>
                <a:cs typeface="Calibri"/>
              </a:rPr>
              <a:t>Emissions:  </a:t>
            </a:r>
            <a:r>
              <a:rPr lang="en-US" sz="1300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CAMS-REG</a:t>
            </a:r>
            <a:endParaRPr lang="en-US" sz="1300"/>
          </a:p>
          <a:p>
            <a:pPr marL="0" indent="0">
              <a:lnSpc>
                <a:spcPct val="125000"/>
              </a:lnSpc>
              <a:buNone/>
              <a:defRPr/>
            </a:pPr>
            <a:r>
              <a:rPr lang="en-US" sz="1300" b="1">
                <a:solidFill>
                  <a:srgbClr val="0E7C86"/>
                </a:solidFill>
                <a:latin typeface="Calibri"/>
                <a:ea typeface="Calibri"/>
                <a:cs typeface="Calibri"/>
              </a:rPr>
              <a:t>Meteorology:  </a:t>
            </a:r>
            <a:r>
              <a:rPr lang="en-US" sz="1300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ECMWF OPER 0.1°</a:t>
            </a:r>
            <a:endParaRPr lang="en-US" sz="1300"/>
          </a:p>
        </p:txBody>
      </p:sp>
      <p:sp>
        <p:nvSpPr>
          <p:cNvPr id="503525396" name="Text 13"/>
          <p:cNvSpPr/>
          <p:nvPr/>
        </p:nvSpPr>
        <p:spPr bwMode="auto">
          <a:xfrm>
            <a:off x="2029968" y="3438142"/>
            <a:ext cx="357530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en-US" sz="1100" i="1">
                <a:solidFill>
                  <a:srgbClr val="5B6B85"/>
                </a:solidFill>
                <a:latin typeface="Calibri"/>
                <a:ea typeface="Calibri"/>
                <a:cs typeface="Calibri"/>
              </a:rPr>
              <a:t>Standard operational setup</a:t>
            </a:r>
            <a:endParaRPr lang="en-US" sz="1100"/>
          </a:p>
        </p:txBody>
      </p:sp>
      <p:sp>
        <p:nvSpPr>
          <p:cNvPr id="1218221087" name="Shape 14"/>
          <p:cNvSpPr/>
          <p:nvPr/>
        </p:nvSpPr>
        <p:spPr bwMode="auto">
          <a:xfrm>
            <a:off x="6217920" y="1709928"/>
            <a:ext cx="4160518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7DAE0"/>
            </a:solidFill>
            <a:prstDash val="solid"/>
          </a:ln>
          <a:effectLst>
            <a:outerShdw blurRad="101600" dist="38100" dir="5400000" sx="100000" sy="100000" kx="0" ky="0" algn="bl" rotWithShape="0">
              <a:srgbClr val="1B2A4A">
                <a:alpha val="10000"/>
              </a:srgbClr>
            </a:outerShdw>
          </a:effectLst>
        </p:spPr>
      </p:sp>
      <p:sp>
        <p:nvSpPr>
          <p:cNvPr id="1422204124" name="Shape 15"/>
          <p:cNvSpPr/>
          <p:nvPr/>
        </p:nvSpPr>
        <p:spPr bwMode="auto">
          <a:xfrm>
            <a:off x="6446520" y="1911096"/>
            <a:ext cx="457200" cy="45720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066465542" name="Text 16"/>
          <p:cNvSpPr/>
          <p:nvPr/>
        </p:nvSpPr>
        <p:spPr bwMode="auto">
          <a:xfrm>
            <a:off x="6446520" y="191109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  <a:defRPr/>
            </a:pPr>
            <a:r>
              <a:rPr lang="en-US" sz="18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endParaRPr lang="en-US" sz="1800"/>
          </a:p>
        </p:txBody>
      </p:sp>
      <p:sp>
        <p:nvSpPr>
          <p:cNvPr id="2051232441" name="Text 17"/>
          <p:cNvSpPr/>
          <p:nvPr/>
        </p:nvSpPr>
        <p:spPr bwMode="auto">
          <a:xfrm>
            <a:off x="7086600" y="1911096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en-US" sz="1700" b="1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Run 2</a:t>
            </a:r>
            <a:endParaRPr lang="en-US" sz="1700"/>
          </a:p>
        </p:txBody>
      </p:sp>
      <p:sp>
        <p:nvSpPr>
          <p:cNvPr id="755291685" name="Shape 20"/>
          <p:cNvSpPr/>
          <p:nvPr/>
        </p:nvSpPr>
        <p:spPr bwMode="auto">
          <a:xfrm>
            <a:off x="1737360" y="4133088"/>
            <a:ext cx="4160518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7DAE0"/>
            </a:solidFill>
            <a:prstDash val="solid"/>
          </a:ln>
          <a:effectLst>
            <a:outerShdw blurRad="101600" dist="38100" dir="5400000" sx="100000" sy="100000" kx="0" ky="0" algn="bl" rotWithShape="0">
              <a:srgbClr val="1B2A4A">
                <a:alpha val="10000"/>
              </a:srgbClr>
            </a:outerShdw>
          </a:effectLst>
        </p:spPr>
      </p:sp>
      <p:sp>
        <p:nvSpPr>
          <p:cNvPr id="2010601045" name="Shape 21"/>
          <p:cNvSpPr/>
          <p:nvPr/>
        </p:nvSpPr>
        <p:spPr bwMode="auto">
          <a:xfrm>
            <a:off x="1965960" y="4334256"/>
            <a:ext cx="457200" cy="45720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517424298" name="Text 22"/>
          <p:cNvSpPr/>
          <p:nvPr/>
        </p:nvSpPr>
        <p:spPr bwMode="auto">
          <a:xfrm>
            <a:off x="1965960" y="433425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  <a:defRPr/>
            </a:pPr>
            <a:r>
              <a:rPr lang="en-US" sz="18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  <a:endParaRPr lang="en-US" sz="1800"/>
          </a:p>
        </p:txBody>
      </p:sp>
      <p:sp>
        <p:nvSpPr>
          <p:cNvPr id="498788785" name="Text 23"/>
          <p:cNvSpPr/>
          <p:nvPr/>
        </p:nvSpPr>
        <p:spPr bwMode="auto">
          <a:xfrm>
            <a:off x="2606040" y="4334256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en-US" sz="1700" b="1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Run 3</a:t>
            </a:r>
            <a:endParaRPr lang="en-US" sz="1700"/>
          </a:p>
        </p:txBody>
      </p:sp>
      <p:sp>
        <p:nvSpPr>
          <p:cNvPr id="1855049269" name="Text 24"/>
          <p:cNvSpPr/>
          <p:nvPr/>
        </p:nvSpPr>
        <p:spPr bwMode="auto">
          <a:xfrm>
            <a:off x="6446520" y="2578608"/>
            <a:ext cx="357530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  <a:defRPr/>
            </a:pPr>
            <a:r>
              <a:rPr lang="en-US" sz="1300" b="1">
                <a:solidFill>
                  <a:srgbClr val="C1502E"/>
                </a:solidFill>
                <a:latin typeface="Calibri"/>
                <a:ea typeface="Calibri"/>
                <a:cs typeface="Calibri"/>
              </a:rPr>
              <a:t>Emissions:  </a:t>
            </a:r>
            <a:r>
              <a:rPr lang="en-US" sz="1300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CAMS-REG</a:t>
            </a:r>
            <a:endParaRPr lang="en-US" sz="1300"/>
          </a:p>
          <a:p>
            <a:pPr marL="0" indent="0">
              <a:lnSpc>
                <a:spcPct val="125000"/>
              </a:lnSpc>
              <a:buNone/>
              <a:defRPr/>
            </a:pPr>
            <a:r>
              <a:rPr lang="en-US" sz="1300" b="1">
                <a:solidFill>
                  <a:srgbClr val="0E7C86"/>
                </a:solidFill>
                <a:latin typeface="Calibri"/>
                <a:ea typeface="Calibri"/>
                <a:cs typeface="Calibri"/>
              </a:rPr>
              <a:t>Meteorology:  </a:t>
            </a:r>
            <a:r>
              <a:rPr lang="en-US" sz="1300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ALARO-SURFEX 1.3km</a:t>
            </a:r>
            <a:endParaRPr lang="en-US" sz="1300"/>
          </a:p>
        </p:txBody>
      </p:sp>
      <p:sp>
        <p:nvSpPr>
          <p:cNvPr id="1929876654" name="Text 25"/>
          <p:cNvSpPr/>
          <p:nvPr/>
        </p:nvSpPr>
        <p:spPr bwMode="auto">
          <a:xfrm>
            <a:off x="6370811" y="3438142"/>
            <a:ext cx="357530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en-US" sz="1100" i="1">
                <a:solidFill>
                  <a:srgbClr val="5B6B85"/>
                </a:solidFill>
                <a:latin typeface="Calibri"/>
                <a:ea typeface="Calibri"/>
                <a:cs typeface="Calibri"/>
              </a:rPr>
              <a:t>Isolates the meteorology effect</a:t>
            </a:r>
            <a:endParaRPr lang="en-US" sz="1100"/>
          </a:p>
        </p:txBody>
      </p:sp>
      <p:sp>
        <p:nvSpPr>
          <p:cNvPr id="2094801116" name="Shape 26"/>
          <p:cNvSpPr/>
          <p:nvPr/>
        </p:nvSpPr>
        <p:spPr bwMode="auto">
          <a:xfrm>
            <a:off x="6217920" y="4133088"/>
            <a:ext cx="4160518" cy="2148840"/>
          </a:xfrm>
          <a:prstGeom prst="roundRect">
            <a:avLst>
              <a:gd name="adj" fmla="val 5106"/>
            </a:avLst>
          </a:prstGeom>
          <a:solidFill>
            <a:srgbClr val="2E9CA6"/>
          </a:solidFill>
          <a:ln w="12700">
            <a:solidFill>
              <a:srgbClr val="2E9CA6"/>
            </a:solidFill>
            <a:prstDash val="solid"/>
          </a:ln>
          <a:effectLst>
            <a:outerShdw blurRad="101600" dist="38100" dir="5400000" sx="100000" sy="100000" kx="0" ky="0" algn="bl" rotWithShape="0">
              <a:srgbClr val="1B2A4A">
                <a:alpha val="25000"/>
              </a:srgbClr>
            </a:outerShdw>
          </a:effectLst>
        </p:spPr>
      </p:sp>
      <p:sp>
        <p:nvSpPr>
          <p:cNvPr id="1224589146" name="Shape 27"/>
          <p:cNvSpPr/>
          <p:nvPr/>
        </p:nvSpPr>
        <p:spPr bwMode="auto">
          <a:xfrm>
            <a:off x="6446520" y="4334256"/>
            <a:ext cx="457200" cy="45720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547630204" name="Text 28"/>
          <p:cNvSpPr/>
          <p:nvPr/>
        </p:nvSpPr>
        <p:spPr bwMode="auto">
          <a:xfrm>
            <a:off x="6446520" y="433425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  <a:defRPr/>
            </a:pPr>
            <a:r>
              <a:rPr lang="en-US" sz="1800" b="1">
                <a:solidFill>
                  <a:srgbClr val="2E9CA6"/>
                </a:solidFill>
                <a:latin typeface="Calibri"/>
                <a:ea typeface="Calibri"/>
                <a:cs typeface="Calibri"/>
              </a:rPr>
              <a:t>4</a:t>
            </a:r>
            <a:endParaRPr lang="en-US" sz="1800"/>
          </a:p>
        </p:txBody>
      </p:sp>
      <p:sp>
        <p:nvSpPr>
          <p:cNvPr id="1374733243" name="Text 29"/>
          <p:cNvSpPr/>
          <p:nvPr/>
        </p:nvSpPr>
        <p:spPr bwMode="auto">
          <a:xfrm>
            <a:off x="7086600" y="4334256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en-US" sz="17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Combined HR</a:t>
            </a:r>
            <a:endParaRPr lang="en-US" sz="1700"/>
          </a:p>
        </p:txBody>
      </p:sp>
      <p:sp>
        <p:nvSpPr>
          <p:cNvPr id="1741123793" name="Text 30"/>
          <p:cNvSpPr/>
          <p:nvPr/>
        </p:nvSpPr>
        <p:spPr bwMode="auto">
          <a:xfrm>
            <a:off x="6510528" y="5001767"/>
            <a:ext cx="357530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  <a:defRPr/>
            </a:pPr>
            <a:r>
              <a:rPr lang="en-US" sz="1300" b="1">
                <a:solidFill>
                  <a:srgbClr val="FCE3D8"/>
                </a:solidFill>
                <a:latin typeface="Calibri"/>
                <a:ea typeface="Calibri"/>
                <a:cs typeface="Calibri"/>
              </a:rPr>
              <a:t>Emissions:  </a:t>
            </a:r>
            <a:r>
              <a:rPr lang="en-US" sz="1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uEMEP_v6 250m</a:t>
            </a:r>
            <a:endParaRPr lang="en-US" sz="1300"/>
          </a:p>
          <a:p>
            <a:pPr marL="0" indent="0">
              <a:lnSpc>
                <a:spcPct val="125000"/>
              </a:lnSpc>
              <a:buNone/>
              <a:defRPr/>
            </a:pPr>
            <a:r>
              <a:rPr lang="en-US" sz="1300" b="1">
                <a:solidFill>
                  <a:srgbClr val="CFEFF1"/>
                </a:solidFill>
                <a:latin typeface="Calibri"/>
                <a:ea typeface="Calibri"/>
                <a:cs typeface="Calibri"/>
              </a:rPr>
              <a:t>Meteorology:  </a:t>
            </a:r>
            <a:r>
              <a:rPr lang="en-US" sz="1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ALARO-SURFEX 1.3km</a:t>
            </a:r>
            <a:endParaRPr lang="en-US" sz="1300"/>
          </a:p>
        </p:txBody>
      </p:sp>
      <p:sp>
        <p:nvSpPr>
          <p:cNvPr id="515085964" name="Text 31"/>
          <p:cNvSpPr/>
          <p:nvPr/>
        </p:nvSpPr>
        <p:spPr bwMode="auto">
          <a:xfrm>
            <a:off x="6510528" y="5861304"/>
            <a:ext cx="357530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en-US" sz="1100" i="1">
                <a:solidFill>
                  <a:srgbClr val="E8F7F8"/>
                </a:solidFill>
                <a:latin typeface="Calibri"/>
                <a:ea typeface="Calibri"/>
                <a:cs typeface="Calibri"/>
              </a:rPr>
              <a:t>Combined high-resolution setup</a:t>
            </a:r>
            <a:endParaRPr lang="en-US" sz="1100"/>
          </a:p>
        </p:txBody>
      </p:sp>
      <p:pic>
        <p:nvPicPr>
          <p:cNvPr id="316069450" name="Image 4" descr="preencoded.pn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57200" y="6398131"/>
            <a:ext cx="256032" cy="256032"/>
          </a:xfrm>
          <a:prstGeom prst="rect">
            <a:avLst/>
          </a:prstGeom>
        </p:spPr>
      </p:pic>
      <p:sp>
        <p:nvSpPr>
          <p:cNvPr id="2115778091" name="Text 32"/>
          <p:cNvSpPr/>
          <p:nvPr/>
        </p:nvSpPr>
        <p:spPr bwMode="auto">
          <a:xfrm>
            <a:off x="841248" y="6361555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en-US" sz="1250">
                <a:solidFill>
                  <a:srgbClr val="5B6B85"/>
                </a:solidFill>
                <a:latin typeface="Calibri"/>
                <a:ea typeface="Calibri"/>
                <a:cs typeface="Calibri"/>
              </a:rPr>
              <a:t>Evaluated against </a:t>
            </a:r>
            <a:r>
              <a:rPr lang="en-US" sz="1250" b="1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NO₂, O₃, PM₁₀, PM₂₅</a:t>
            </a:r>
            <a:r>
              <a:rPr lang="en-US" sz="1250">
                <a:solidFill>
                  <a:srgbClr val="5B6B85"/>
                </a:solidFill>
                <a:latin typeface="Calibri"/>
                <a:ea typeface="Calibri"/>
                <a:cs typeface="Calibri"/>
              </a:rPr>
              <a:t>  observations at </a:t>
            </a:r>
            <a:r>
              <a:rPr lang="en-US" sz="1250" b="1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4 Belgian monitoring stations</a:t>
            </a:r>
            <a:endParaRPr lang="en-US" sz="1250"/>
          </a:p>
        </p:txBody>
      </p:sp>
      <p:sp>
        <p:nvSpPr>
          <p:cNvPr id="1637872278" name="Text 18"/>
          <p:cNvSpPr/>
          <p:nvPr/>
        </p:nvSpPr>
        <p:spPr bwMode="auto">
          <a:xfrm>
            <a:off x="1965960" y="4942331"/>
            <a:ext cx="357530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  <a:defRPr/>
            </a:pPr>
            <a:r>
              <a:rPr lang="en-US" sz="1300" b="1">
                <a:solidFill>
                  <a:srgbClr val="C1502E"/>
                </a:solidFill>
                <a:latin typeface="Calibri"/>
                <a:ea typeface="Calibri"/>
                <a:cs typeface="Calibri"/>
              </a:rPr>
              <a:t>Emissions:  </a:t>
            </a:r>
            <a:r>
              <a:rPr lang="en-US" sz="1300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uEMEP_v6 250m</a:t>
            </a:r>
            <a:endParaRPr lang="en-US" sz="1300"/>
          </a:p>
          <a:p>
            <a:pPr marL="0" indent="0">
              <a:lnSpc>
                <a:spcPct val="125000"/>
              </a:lnSpc>
              <a:buNone/>
              <a:defRPr/>
            </a:pPr>
            <a:r>
              <a:rPr lang="en-US" sz="1300" b="1">
                <a:solidFill>
                  <a:srgbClr val="0E7C86"/>
                </a:solidFill>
                <a:latin typeface="Calibri"/>
                <a:ea typeface="Calibri"/>
                <a:cs typeface="Calibri"/>
              </a:rPr>
              <a:t>Meteorology:  </a:t>
            </a:r>
            <a:r>
              <a:rPr lang="en-US" sz="1300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ECMWF OPER  0.1°</a:t>
            </a:r>
            <a:endParaRPr lang="en-US" sz="1300"/>
          </a:p>
        </p:txBody>
      </p:sp>
      <p:sp>
        <p:nvSpPr>
          <p:cNvPr id="1064883651" name="Text 19"/>
          <p:cNvSpPr/>
          <p:nvPr/>
        </p:nvSpPr>
        <p:spPr bwMode="auto">
          <a:xfrm>
            <a:off x="1965960" y="5861304"/>
            <a:ext cx="357530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/>
            </a:pPr>
            <a:r>
              <a:rPr lang="en-US" sz="1100" i="1">
                <a:solidFill>
                  <a:srgbClr val="5B6B85"/>
                </a:solidFill>
                <a:latin typeface="Calibri"/>
                <a:ea typeface="Calibri"/>
                <a:cs typeface="Calibri"/>
              </a:rPr>
              <a:t>Isolates the emission effect</a:t>
            </a:r>
            <a:endParaRPr lang="en-US" sz="11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6419760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8299615" y="2058894"/>
            <a:ext cx="3808125" cy="2538749"/>
          </a:xfrm>
          <a:prstGeom prst="rect">
            <a:avLst/>
          </a:prstGeom>
        </p:spPr>
      </p:pic>
      <p:sp>
        <p:nvSpPr>
          <p:cNvPr id="1096357075" name="Text Placeholder 5"/>
          <p:cNvSpPr>
            <a:spLocks noGrp="1"/>
          </p:cNvSpPr>
          <p:nvPr>
            <p:ph type="body" sz="quarter" idx="13"/>
          </p:nvPr>
        </p:nvSpPr>
        <p:spPr bwMode="auto">
          <a:xfrm flipH="0" flipV="0">
            <a:off x="722518" y="1288676"/>
            <a:ext cx="10620000" cy="5026250"/>
          </a:xfrm>
        </p:spPr>
        <p:txBody>
          <a:bodyPr/>
          <a:lstStyle/>
          <a:p>
            <a:pPr marL="349965" indent="-349965">
              <a:lnSpc>
                <a:spcPct val="114999"/>
              </a:lnSpc>
              <a:buClr>
                <a:srgbClr val="266EBF"/>
              </a:buClr>
              <a:buFont typeface="Arial"/>
              <a:buChar char="•"/>
              <a:defRPr/>
            </a:pPr>
            <a:r>
              <a:rPr sz="2200"/>
              <a:t>Downscaled emissions in the context of uEMEP_v6</a:t>
            </a:r>
            <a:r>
              <a:rPr sz="2200"/>
              <a:t> (Mu et al., 2022)</a:t>
            </a:r>
            <a:endParaRPr sz="2200"/>
          </a:p>
          <a:p>
            <a:pPr marL="349965" indent="-349965">
              <a:lnSpc>
                <a:spcPct val="114999"/>
              </a:lnSpc>
              <a:buClr>
                <a:srgbClr val="266EBF"/>
              </a:buClr>
              <a:buFont typeface="Arial"/>
              <a:buChar char="•"/>
              <a:defRPr/>
            </a:pPr>
            <a:r>
              <a:rPr lang="nl-NL" sz="2200" b="0" i="0" u="none" strike="noStrike" cap="none" spc="0">
                <a:solidFill>
                  <a:srgbClr val="266EBF"/>
                </a:solidFill>
                <a:latin typeface="Lato"/>
                <a:ea typeface="Lato"/>
                <a:cs typeface="Lato"/>
              </a:rPr>
              <a:t>NO</a:t>
            </a:r>
            <a:r>
              <a:rPr lang="nl-NL" sz="2200" b="0" i="0" u="none" strike="noStrike" cap="none" spc="0" baseline="-25000">
                <a:solidFill>
                  <a:srgbClr val="266EBF"/>
                </a:solidFill>
                <a:latin typeface="Lato"/>
                <a:ea typeface="Lato"/>
                <a:cs typeface="Lato"/>
              </a:rPr>
              <a:t>2</a:t>
            </a:r>
            <a:r>
              <a:rPr lang="nl-NL" sz="2200" b="0" i="0" u="none" strike="noStrike" cap="none" spc="0">
                <a:solidFill>
                  <a:srgbClr val="266EBF"/>
                </a:solidFill>
                <a:latin typeface="Lato"/>
                <a:ea typeface="Lato"/>
                <a:cs typeface="Lato"/>
              </a:rPr>
              <a:t>, PM</a:t>
            </a:r>
            <a:r>
              <a:rPr lang="nl-NL" sz="2200" b="0" i="0" u="none" strike="noStrike" cap="none" spc="0" baseline="-25000">
                <a:solidFill>
                  <a:srgbClr val="266EBF"/>
                </a:solidFill>
                <a:latin typeface="Lato"/>
                <a:ea typeface="Lato"/>
                <a:cs typeface="Lato"/>
              </a:rPr>
              <a:t>2.5</a:t>
            </a:r>
            <a:r>
              <a:rPr lang="nl-NL" sz="2200" b="0" i="0" u="none" strike="noStrike" cap="none" spc="0">
                <a:solidFill>
                  <a:srgbClr val="266EBF"/>
                </a:solidFill>
                <a:latin typeface="Lato"/>
                <a:ea typeface="Lato"/>
                <a:cs typeface="Lato"/>
              </a:rPr>
              <a:t>, and PM</a:t>
            </a:r>
            <a:r>
              <a:rPr lang="nl-NL" sz="2200" b="0" i="0" u="none" strike="noStrike" cap="none" spc="0" baseline="-25000">
                <a:solidFill>
                  <a:srgbClr val="266EBF"/>
                </a:solidFill>
                <a:latin typeface="Lato"/>
                <a:ea typeface="Lato"/>
                <a:cs typeface="Lato"/>
              </a:rPr>
              <a:t>10</a:t>
            </a:r>
            <a:r>
              <a:rPr sz="2200"/>
              <a:t> emission fluxes at 250m </a:t>
            </a:r>
            <a:r>
              <a:rPr lang="nl-NL" sz="2200" b="0" i="0" u="none" strike="noStrike" cap="none" spc="0">
                <a:solidFill>
                  <a:srgbClr val="266EBF"/>
                </a:solidFill>
                <a:latin typeface="Lato"/>
                <a:ea typeface="Lato"/>
                <a:cs typeface="Lato"/>
              </a:rPr>
              <a:t>⨯</a:t>
            </a:r>
            <a:r>
              <a:rPr sz="2200"/>
              <a:t> </a:t>
            </a:r>
            <a:r>
              <a:rPr lang="nl-NL" sz="2200" b="0" i="0" u="none" strike="noStrike" cap="none" spc="0">
                <a:solidFill>
                  <a:srgbClr val="266EBF"/>
                </a:solidFill>
                <a:latin typeface="+mn-lt"/>
                <a:ea typeface="+mn-lt"/>
                <a:cs typeface="+mn-lt"/>
              </a:rPr>
              <a:t>250m</a:t>
            </a:r>
            <a:r>
              <a:rPr sz="2200"/>
              <a:t> resolution over Europe</a:t>
            </a:r>
            <a:endParaRPr sz="2200"/>
          </a:p>
          <a:p>
            <a:pPr marL="349965" indent="-349965">
              <a:lnSpc>
                <a:spcPct val="114999"/>
              </a:lnSpc>
              <a:buClr>
                <a:srgbClr val="266EBF"/>
              </a:buClr>
              <a:buFont typeface="Arial"/>
              <a:buChar char="•"/>
              <a:defRPr/>
            </a:pPr>
            <a:r>
              <a:rPr lang="nl-NL" sz="2200" b="0" i="0" u="none" strike="noStrike" cap="none" spc="0">
                <a:solidFill>
                  <a:srgbClr val="266EBF"/>
                </a:solidFill>
                <a:latin typeface="Lato"/>
                <a:ea typeface="Lato"/>
                <a:cs typeface="Lato"/>
              </a:rPr>
              <a:t>NO</a:t>
            </a:r>
            <a:r>
              <a:rPr lang="nl-NL" sz="2200" b="0" i="0" u="none" strike="noStrike" cap="none" spc="0" baseline="-25000">
                <a:solidFill>
                  <a:srgbClr val="266EBF"/>
                </a:solidFill>
                <a:latin typeface="Lato"/>
                <a:ea typeface="Lato"/>
                <a:cs typeface="Lato"/>
              </a:rPr>
              <a:t>2</a:t>
            </a:r>
            <a:r>
              <a:rPr lang="nl-NL" sz="2200" b="0" i="0" u="none" strike="noStrike" cap="none" spc="0">
                <a:solidFill>
                  <a:srgbClr val="266EBF"/>
                </a:solidFill>
                <a:latin typeface="Lato"/>
                <a:ea typeface="Lato"/>
                <a:cs typeface="Lato"/>
              </a:rPr>
              <a:t>, PM</a:t>
            </a:r>
            <a:r>
              <a:rPr lang="nl-NL" sz="2200" b="0" i="0" u="none" strike="noStrike" cap="none" spc="0" baseline="-25000">
                <a:solidFill>
                  <a:srgbClr val="266EBF"/>
                </a:solidFill>
                <a:latin typeface="Lato"/>
                <a:ea typeface="Lato"/>
                <a:cs typeface="Lato"/>
              </a:rPr>
              <a:t>2.5</a:t>
            </a:r>
            <a:r>
              <a:rPr lang="nl-NL" sz="2200" b="0" i="0" u="none" strike="noStrike" cap="none" spc="0">
                <a:solidFill>
                  <a:srgbClr val="266EBF"/>
                </a:solidFill>
                <a:latin typeface="Lato"/>
                <a:ea typeface="Lato"/>
                <a:cs typeface="Lato"/>
              </a:rPr>
              <a:t>, and PM</a:t>
            </a:r>
            <a:r>
              <a:rPr lang="nl-NL" sz="2200" b="0" i="0" u="none" strike="noStrike" cap="none" spc="0" baseline="-25000">
                <a:solidFill>
                  <a:srgbClr val="266EBF"/>
                </a:solidFill>
                <a:latin typeface="Lato"/>
                <a:ea typeface="Lato"/>
                <a:cs typeface="Lato"/>
              </a:rPr>
              <a:t>10</a:t>
            </a:r>
            <a:r>
              <a:rPr sz="2200"/>
              <a:t> were reprojected and restructured </a:t>
            </a:r>
            <a:endParaRPr sz="2200"/>
          </a:p>
          <a:p>
            <a:pPr>
              <a:lnSpc>
                <a:spcPct val="114999"/>
              </a:lnSpc>
              <a:defRPr/>
            </a:pPr>
            <a:r>
              <a:rPr sz="2200"/>
              <a:t>to look like CAMS-REG</a:t>
            </a:r>
            <a:r>
              <a:rPr sz="1800"/>
              <a:t> </a:t>
            </a:r>
            <a:r>
              <a:rPr sz="2200"/>
              <a:t>data</a:t>
            </a:r>
            <a:r>
              <a:rPr sz="2200"/>
              <a:t>, making it digestible by emiSURF</a:t>
            </a:r>
            <a:endParaRPr sz="2200"/>
          </a:p>
          <a:p>
            <a:pPr marL="327936" indent="-327936">
              <a:lnSpc>
                <a:spcPct val="114999"/>
              </a:lnSpc>
              <a:buClr>
                <a:srgbClr val="266EBF"/>
              </a:buClr>
              <a:buFont typeface="Arial"/>
              <a:buChar char="•"/>
              <a:defRPr/>
            </a:pPr>
            <a:r>
              <a:rPr sz="2200"/>
              <a:t>Other pollutants are regridded CAMS-REG data</a:t>
            </a:r>
            <a:endParaRPr sz="2200"/>
          </a:p>
          <a:p>
            <a:pPr marL="349965" indent="-349965">
              <a:lnSpc>
                <a:spcPct val="114999"/>
              </a:lnSpc>
              <a:buClr>
                <a:srgbClr val="266EBF"/>
              </a:buClr>
              <a:buFont typeface="Arial"/>
              <a:buChar char="•"/>
              <a:defRPr/>
            </a:pPr>
            <a:endParaRPr sz="2200"/>
          </a:p>
        </p:txBody>
      </p:sp>
      <p:sp>
        <p:nvSpPr>
          <p:cNvPr id="91452632" name="Title 4"/>
          <p:cNvSpPr>
            <a:spLocks noGrp="1"/>
          </p:cNvSpPr>
          <p:nvPr>
            <p:ph type="title"/>
          </p:nvPr>
        </p:nvSpPr>
        <p:spPr bwMode="auto">
          <a:xfrm>
            <a:off x="1380744" y="282095"/>
            <a:ext cx="9974374" cy="620999"/>
          </a:xfrm>
        </p:spPr>
        <p:txBody>
          <a:bodyPr/>
          <a:lstStyle/>
          <a:p>
            <a:pPr>
              <a:defRPr/>
            </a:pPr>
            <a:r>
              <a:rPr/>
              <a:t>HR emissions</a:t>
            </a:r>
            <a:endParaRPr/>
          </a:p>
        </p:txBody>
      </p:sp>
      <p:sp>
        <p:nvSpPr>
          <p:cNvPr id="975660681" name="Slide Number Placeholder 3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 algn="r">
              <a:defRPr/>
            </a:pPr>
            <a:fld id="{F4625FB2-B272-E716-79C7-925A89646365}" type="slidenum">
              <a:rPr lang="nl-NL"/>
              <a:t/>
            </a:fld>
            <a:endParaRPr lang="nl-NL"/>
          </a:p>
        </p:txBody>
      </p:sp>
      <p:sp>
        <p:nvSpPr>
          <p:cNvPr id="708075303" name=""/>
          <p:cNvSpPr txBox="1"/>
          <p:nvPr/>
        </p:nvSpPr>
        <p:spPr bwMode="auto">
          <a:xfrm rot="0" flipH="0" flipV="0">
            <a:off x="38308" y="6406513"/>
            <a:ext cx="10798145" cy="4575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Mu, Q., Denby, B. R., Wærsted, E. G., and Fagerli, H.: Downscaling of  air pollutants in Europe using uEMEP_v6, Geosci. Model Dev., 15,  449–465, https://doi.org/10.5194/gmd-15-449-2022, 2022.                                     </a:t>
            </a:r>
            <a:endParaRPr/>
          </a:p>
        </p:txBody>
      </p:sp>
      <p:pic>
        <p:nvPicPr>
          <p:cNvPr id="981443366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1925192" y="3878566"/>
            <a:ext cx="6227595" cy="25698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54674816" name="Text Placeholder 5"/>
          <p:cNvSpPr>
            <a:spLocks noGrp="1"/>
          </p:cNvSpPr>
          <p:nvPr>
            <p:ph type="body" sz="quarter" idx="13"/>
          </p:nvPr>
        </p:nvSpPr>
        <p:spPr bwMode="auto">
          <a:xfrm flipH="0" flipV="0">
            <a:off x="722518" y="1288675"/>
            <a:ext cx="10620000" cy="940173"/>
          </a:xfrm>
        </p:spPr>
        <p:txBody>
          <a:bodyPr/>
          <a:lstStyle/>
          <a:p>
            <a:pPr marL="327936" indent="-327936">
              <a:lnSpc>
                <a:spcPct val="114999"/>
              </a:lnSpc>
              <a:buClr>
                <a:srgbClr val="266EBF"/>
              </a:buClr>
              <a:buFont typeface="Arial"/>
              <a:buChar char="•"/>
              <a:defRPr/>
            </a:pPr>
            <a:r>
              <a:rPr sz="2200"/>
              <a:t>ALARO coupled to the land-surface model SURFEX on a 1.3km </a:t>
            </a:r>
            <a:r>
              <a:rPr lang="nl-NL" sz="2200" b="0" i="0" u="none" strike="noStrike" cap="none" spc="0">
                <a:solidFill>
                  <a:srgbClr val="266EBF"/>
                </a:solidFill>
                <a:latin typeface="Lato"/>
                <a:ea typeface="Lato"/>
                <a:cs typeface="Lato"/>
              </a:rPr>
              <a:t>×</a:t>
            </a:r>
            <a:r>
              <a:rPr sz="2200"/>
              <a:t> 1.3km grid over Belgium</a:t>
            </a:r>
            <a:endParaRPr sz="2200"/>
          </a:p>
          <a:p>
            <a:pPr marL="327936" indent="-327936">
              <a:lnSpc>
                <a:spcPct val="114999"/>
              </a:lnSpc>
              <a:buClr>
                <a:srgbClr val="266EBF"/>
              </a:buClr>
              <a:buFont typeface="Arial"/>
              <a:buChar char="•"/>
              <a:defRPr/>
            </a:pPr>
            <a:endParaRPr sz="2200"/>
          </a:p>
          <a:p>
            <a:pPr marL="349965" indent="-349965">
              <a:lnSpc>
                <a:spcPct val="114999"/>
              </a:lnSpc>
              <a:buClr>
                <a:srgbClr val="266EBF"/>
              </a:buClr>
              <a:buFont typeface="Arial"/>
              <a:buChar char="•"/>
              <a:defRPr/>
            </a:pPr>
            <a:endParaRPr sz="2200"/>
          </a:p>
        </p:txBody>
      </p:sp>
      <p:sp>
        <p:nvSpPr>
          <p:cNvPr id="369975268" name="Title 4"/>
          <p:cNvSpPr>
            <a:spLocks noGrp="1"/>
          </p:cNvSpPr>
          <p:nvPr>
            <p:ph type="title"/>
          </p:nvPr>
        </p:nvSpPr>
        <p:spPr bwMode="auto">
          <a:xfrm>
            <a:off x="1380744" y="282994"/>
            <a:ext cx="9976174" cy="620999"/>
          </a:xfrm>
        </p:spPr>
        <p:txBody>
          <a:bodyPr/>
          <a:lstStyle/>
          <a:p>
            <a:pPr>
              <a:defRPr/>
            </a:pPr>
            <a:r>
              <a:rPr/>
              <a:t>HR meteo</a:t>
            </a:r>
            <a:endParaRPr/>
          </a:p>
        </p:txBody>
      </p:sp>
      <p:sp>
        <p:nvSpPr>
          <p:cNvPr id="437702735" name="Slide Number Placeholder 3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 algn="r">
              <a:defRPr/>
            </a:pPr>
            <a:fld id="{5758880E-FBFB-9319-9BFD-F3A1C4CE3DE4}" type="slidenum">
              <a:rPr lang="nl-NL"/>
              <a:t/>
            </a:fld>
            <a:endParaRPr lang="nl-NL"/>
          </a:p>
        </p:txBody>
      </p:sp>
      <p:pic>
        <p:nvPicPr>
          <p:cNvPr id="1399861595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257300" y="2419201"/>
            <a:ext cx="9067799" cy="38957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1205438" name="Text Placeholder 5"/>
          <p:cNvSpPr>
            <a:spLocks noGrp="1"/>
          </p:cNvSpPr>
          <p:nvPr>
            <p:ph type="body" sz="quarter" idx="13"/>
          </p:nvPr>
        </p:nvSpPr>
        <p:spPr bwMode="auto">
          <a:xfrm flipH="0" flipV="0">
            <a:off x="589168" y="1079125"/>
            <a:ext cx="10620000" cy="1454523"/>
          </a:xfrm>
        </p:spPr>
        <p:txBody>
          <a:bodyPr/>
          <a:lstStyle/>
          <a:p>
            <a:pPr marL="327936" indent="-327936">
              <a:lnSpc>
                <a:spcPct val="114999"/>
              </a:lnSpc>
              <a:buClr>
                <a:srgbClr val="266EBF"/>
              </a:buClr>
              <a:buFont typeface="Arial"/>
              <a:buChar char="•"/>
              <a:defRPr/>
            </a:pPr>
            <a:r>
              <a:rPr sz="2200">
                <a:solidFill>
                  <a:srgbClr val="FF0000"/>
                </a:solidFill>
              </a:rPr>
              <a:t>Coarse domain</a:t>
            </a:r>
            <a:r>
              <a:rPr sz="2200"/>
              <a:t>: 6.5km </a:t>
            </a:r>
            <a:r>
              <a:rPr lang="nl-NL" sz="2200" b="0" i="0" u="none" strike="noStrike" cap="none" spc="0">
                <a:solidFill>
                  <a:srgbClr val="266EBF"/>
                </a:solidFill>
                <a:latin typeface="Lato"/>
                <a:ea typeface="Lato"/>
                <a:cs typeface="Lato"/>
              </a:rPr>
              <a:t>×</a:t>
            </a:r>
            <a:r>
              <a:rPr sz="2200"/>
              <a:t> 6.5km with </a:t>
            </a:r>
            <a:r>
              <a:rPr sz="2200">
                <a:solidFill>
                  <a:srgbClr val="FF0000"/>
                </a:solidFill>
              </a:rPr>
              <a:t>ERA5 reanalysis at 0.5° </a:t>
            </a:r>
            <a:r>
              <a:rPr lang="nl-NL" sz="2200" b="0" i="0" u="none" strike="noStrike" cap="none" spc="0">
                <a:solidFill>
                  <a:srgbClr val="FF0000"/>
                </a:solidFill>
                <a:latin typeface="Lato"/>
                <a:ea typeface="Lato"/>
                <a:cs typeface="Lato"/>
              </a:rPr>
              <a:t>×</a:t>
            </a:r>
            <a:r>
              <a:rPr lang="nl-NL" sz="2200" b="0" i="0" u="none" strike="noStrike" cap="none" spc="0">
                <a:solidFill>
                  <a:srgbClr val="FF0000"/>
                </a:solidFill>
                <a:latin typeface="+mn-lt"/>
                <a:ea typeface="+mn-lt"/>
                <a:cs typeface="+mn-lt"/>
              </a:rPr>
              <a:t> </a:t>
            </a:r>
            <a:r>
              <a:rPr sz="2200">
                <a:solidFill>
                  <a:srgbClr val="FF0000"/>
                </a:solidFill>
              </a:rPr>
              <a:t>0.5°</a:t>
            </a:r>
            <a:endParaRPr sz="2200">
              <a:solidFill>
                <a:srgbClr val="FF0000"/>
              </a:solidFill>
            </a:endParaRPr>
          </a:p>
          <a:p>
            <a:pPr marL="327936" indent="-327936">
              <a:lnSpc>
                <a:spcPct val="114999"/>
              </a:lnSpc>
              <a:buClr>
                <a:srgbClr val="266EBF"/>
              </a:buClr>
              <a:buFont typeface="Arial"/>
              <a:buChar char="•"/>
              <a:defRPr/>
            </a:pPr>
            <a:r>
              <a:rPr sz="2200">
                <a:solidFill>
                  <a:srgbClr val="FF0000"/>
                </a:solidFill>
              </a:rPr>
              <a:t>Nested domain</a:t>
            </a:r>
            <a:r>
              <a:rPr lang="nl-NL" sz="2200" b="0" i="0" u="none" strike="noStrike" cap="none" spc="0">
                <a:solidFill>
                  <a:srgbClr val="266EBF"/>
                </a:solidFill>
                <a:latin typeface="+mn-lt"/>
                <a:ea typeface="+mn-lt"/>
                <a:cs typeface="+mn-lt"/>
              </a:rPr>
              <a:t>: 1.3km </a:t>
            </a:r>
            <a:r>
              <a:rPr lang="nl-NL" sz="2200" b="0" i="0" u="none" strike="noStrike" cap="none" spc="0">
                <a:solidFill>
                  <a:srgbClr val="266EBF"/>
                </a:solidFill>
                <a:latin typeface="Lato"/>
                <a:ea typeface="Lato"/>
                <a:cs typeface="Lato"/>
              </a:rPr>
              <a:t>×</a:t>
            </a:r>
            <a:r>
              <a:rPr lang="nl-NL" sz="2200" b="0" i="0" u="none" strike="noStrike" cap="none" spc="0">
                <a:solidFill>
                  <a:srgbClr val="266EBF"/>
                </a:solidFill>
                <a:latin typeface="+mn-lt"/>
                <a:ea typeface="+mn-lt"/>
                <a:cs typeface="+mn-lt"/>
              </a:rPr>
              <a:t> 1</a:t>
            </a:r>
            <a:r>
              <a:rPr lang="nl-NL" sz="2200" b="0" i="0" u="none" strike="noStrike" cap="none" spc="0">
                <a:solidFill>
                  <a:srgbClr val="266EBF"/>
                </a:solidFill>
                <a:latin typeface="Lato"/>
                <a:ea typeface="Lato"/>
                <a:cs typeface="Lato"/>
              </a:rPr>
              <a:t>.3km, corresponding to the ALARO-SURFEX grid to avoid interpolation</a:t>
            </a:r>
            <a:endParaRPr lang="nl-NL" sz="2200" b="0" i="0" u="none" strike="noStrike" cap="none" spc="0">
              <a:solidFill>
                <a:srgbClr val="266EBF"/>
              </a:solidFill>
              <a:latin typeface="Times New Roman"/>
              <a:cs typeface="Times New Roman"/>
            </a:endParaRPr>
          </a:p>
          <a:p>
            <a:pPr>
              <a:lnSpc>
                <a:spcPct val="114999"/>
              </a:lnSpc>
              <a:defRPr/>
            </a:pPr>
            <a:endParaRPr sz="2200"/>
          </a:p>
          <a:p>
            <a:pPr marL="327936" indent="-327936">
              <a:lnSpc>
                <a:spcPct val="114999"/>
              </a:lnSpc>
              <a:buClr>
                <a:srgbClr val="266EBF"/>
              </a:buClr>
              <a:buFont typeface="Arial"/>
              <a:buChar char="•"/>
              <a:defRPr/>
            </a:pPr>
            <a:endParaRPr sz="2200"/>
          </a:p>
          <a:p>
            <a:pPr marL="349965" indent="-349965">
              <a:lnSpc>
                <a:spcPct val="114999"/>
              </a:lnSpc>
              <a:buClr>
                <a:srgbClr val="266EBF"/>
              </a:buClr>
              <a:buFont typeface="Arial"/>
              <a:buChar char="•"/>
              <a:defRPr/>
            </a:pPr>
            <a:endParaRPr sz="2200"/>
          </a:p>
        </p:txBody>
      </p:sp>
      <p:sp>
        <p:nvSpPr>
          <p:cNvPr id="1410810886" name="Title 4"/>
          <p:cNvSpPr>
            <a:spLocks noGrp="1"/>
          </p:cNvSpPr>
          <p:nvPr>
            <p:ph type="title"/>
          </p:nvPr>
        </p:nvSpPr>
        <p:spPr bwMode="auto">
          <a:xfrm>
            <a:off x="1380744" y="286233"/>
            <a:ext cx="9982654" cy="620999"/>
          </a:xfrm>
        </p:spPr>
        <p:txBody>
          <a:bodyPr/>
          <a:lstStyle/>
          <a:p>
            <a:pPr>
              <a:defRPr/>
            </a:pPr>
            <a:r>
              <a:rPr/>
              <a:t>Chimere domain</a:t>
            </a:r>
            <a:endParaRPr/>
          </a:p>
        </p:txBody>
      </p:sp>
      <p:sp>
        <p:nvSpPr>
          <p:cNvPr id="1619983421" name="Slide Number Placeholder 3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 algn="r">
              <a:defRPr/>
            </a:pPr>
            <a:fld id="{457EF8A1-E7F1-40B5-DBB6-34686B1B23D2}" type="slidenum">
              <a:rPr lang="nl-NL"/>
              <a:t/>
            </a:fld>
            <a:endParaRPr lang="nl-NL"/>
          </a:p>
        </p:txBody>
      </p:sp>
      <p:pic>
        <p:nvPicPr>
          <p:cNvPr id="178728022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2249849" y="2616059"/>
            <a:ext cx="7913324" cy="38091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3236862" name="Tijdelijke aanduiding voor titel 1"/>
          <p:cNvSpPr>
            <a:spLocks noGrp="1"/>
          </p:cNvSpPr>
          <p:nvPr>
            <p:ph type="title" hasCustomPrompt="1"/>
          </p:nvPr>
        </p:nvSpPr>
        <p:spPr bwMode="auto">
          <a:xfrm>
            <a:off x="1380744" y="286596"/>
            <a:ext cx="9983375" cy="620999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/>
              <a:t>Results - Animation</a:t>
            </a:r>
            <a:endParaRPr/>
          </a:p>
        </p:txBody>
      </p:sp>
      <p:sp>
        <p:nvSpPr>
          <p:cNvPr id="5508781" name="Tijdelijke aanduiding voor dianummer 8"/>
          <p:cNvSpPr>
            <a:spLocks noGrp="1"/>
          </p:cNvSpPr>
          <p:nvPr>
            <p:ph type="sldNum" sz="quarter" idx="11"/>
          </p:nvPr>
        </p:nvSpPr>
        <p:spPr bwMode="auto">
          <a:xfrm>
            <a:off x="7865019" y="6314926"/>
            <a:ext cx="3474979" cy="36666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algn="r">
              <a:defRPr/>
            </a:pPr>
            <a:r>
              <a:rPr lang="nl-NL"/>
              <a:t> </a:t>
            </a:r>
            <a:fld id="{F7C5CBEF-293A-7D33-4D1E-073212E0092D}" type="slidenum">
              <a:rPr lang="nl-NL"/>
              <a:t/>
            </a:fld>
            <a:endParaRPr lang="nl-NL"/>
          </a:p>
        </p:txBody>
      </p:sp>
      <p:sp>
        <p:nvSpPr>
          <p:cNvPr id="1557464952" name=""/>
          <p:cNvSpPr txBox="1"/>
          <p:nvPr/>
        </p:nvSpPr>
        <p:spPr bwMode="auto">
          <a:xfrm rot="0" flipH="0" flipV="0">
            <a:off x="3945299" y="1238249"/>
            <a:ext cx="3696419" cy="3661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u="sng">
                <a:hlinkClick r:id="rId3" tooltip=""/>
              </a:rPr>
              <a:t>https://youtu.be/aOU8ymrcqdc</a:t>
            </a:r>
            <a:endParaRPr/>
          </a:p>
        </p:txBody>
      </p:sp>
      <p:graphicFrame>
        <p:nvGraphicFramePr>
          <p:cNvPr id="427350695" name=""/>
          <p:cNvGraphicFramePr>
            <a:graphicFrameLocks xmlns:a="http://schemas.openxmlformats.org/drawingml/2006/main" noChangeAspect="1"/>
          </p:cNvGraphicFramePr>
          <p:nvPr/>
        </p:nvGraphicFramePr>
        <p:xfrm flipH="0" flipV="0">
          <a:off x="2829150" y="1902299"/>
          <a:ext cx="6088199" cy="4261739"/>
        </p:xfrm>
        <a:graphic>
          <a:graphicData uri="http://schemas.openxmlformats.org/presentationml/2006/ole">
            <p:oleObj name="oleObj" r:id="rId5" imgW="3590925" imgH="2514600" progId="asc.{38E022EA-AD92-45FC-B22B-49DF39746DB4}">
              <p:embed/>
              <p:pic>
                <p:nvPicPr>
                  <p:cNvPr id="427350695" name=""/>
                  <p:cNvPicPr/>
                  <p:nvPr/>
                </p:nvPicPr>
                <p:blipFill>
                  <a:blip r:embed="rId4"/>
                  <a:stretch/>
                </p:blipFill>
                <p:spPr bwMode="auto">
                  <a:xfrm flipH="0" flipV="0">
                    <a:off x="2829150" y="1902299"/>
                    <a:ext cx="6088199" cy="4261739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1257759" name="Tijdelijke aanduiding voor titel 1"/>
          <p:cNvSpPr>
            <a:spLocks noGrp="1"/>
          </p:cNvSpPr>
          <p:nvPr>
            <p:ph type="title" hasCustomPrompt="1"/>
          </p:nvPr>
        </p:nvSpPr>
        <p:spPr bwMode="auto">
          <a:xfrm>
            <a:off x="1380744" y="281916"/>
            <a:ext cx="9974015" cy="620999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/>
              <a:t>Results - Concentration map</a:t>
            </a:r>
            <a:endParaRPr/>
          </a:p>
        </p:txBody>
      </p:sp>
      <p:sp>
        <p:nvSpPr>
          <p:cNvPr id="1871896754" name="Tijdelijke aanduiding voor dianummer 8"/>
          <p:cNvSpPr>
            <a:spLocks noGrp="1"/>
          </p:cNvSpPr>
          <p:nvPr>
            <p:ph type="sldNum" sz="quarter" idx="11"/>
          </p:nvPr>
        </p:nvSpPr>
        <p:spPr bwMode="auto">
          <a:xfrm>
            <a:off x="7865019" y="6314926"/>
            <a:ext cx="3474979" cy="36666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algn="r">
              <a:defRPr/>
            </a:pPr>
            <a:r>
              <a:rPr lang="nl-NL"/>
              <a:t> </a:t>
            </a:r>
            <a:fld id="{61F03620-94CC-0D26-4EB6-E5B052E6428D}" type="slidenum">
              <a:rPr lang="nl-NL"/>
              <a:t/>
            </a:fld>
            <a:endParaRPr lang="nl-NL"/>
          </a:p>
        </p:txBody>
      </p:sp>
      <p:pic>
        <p:nvPicPr>
          <p:cNvPr id="1551517080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935399" y="902916"/>
            <a:ext cx="9963149" cy="5892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9548869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 flipH="0" flipV="0">
            <a:off x="719998" y="1399032"/>
            <a:ext cx="3758698" cy="4058208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266EBF"/>
              </a:buClr>
              <a:buFont typeface="Arial"/>
              <a:buNone/>
              <a:defRPr sz="2400">
                <a:solidFill>
                  <a:srgbClr val="266EBF"/>
                </a:solidFill>
                <a:latin typeface="+mn-lt"/>
              </a:defRPr>
            </a:lvl1pPr>
            <a:lvl2pPr marL="296862" indent="-285750">
              <a:buClr>
                <a:srgbClr val="266EBF"/>
              </a:buClr>
              <a:buFont typeface="Arial"/>
              <a:buChar char="•"/>
              <a:defRPr sz="2000">
                <a:solidFill>
                  <a:srgbClr val="266EBF"/>
                </a:solidFill>
                <a:latin typeface="+mn-lt"/>
              </a:defRPr>
            </a:lvl2pPr>
            <a:lvl3pPr marL="736599" indent="-285750">
              <a:buClr>
                <a:srgbClr val="266EBF"/>
              </a:buClr>
              <a:buFont typeface="Arial"/>
              <a:buChar char="•"/>
              <a:defRPr sz="1800">
                <a:solidFill>
                  <a:srgbClr val="266EBF"/>
                </a:solidFill>
                <a:latin typeface="+mn-lt"/>
              </a:defRPr>
            </a:lvl3pPr>
            <a:lvl4pPr marL="1139824" indent="-285750">
              <a:buClr>
                <a:srgbClr val="266EBF"/>
              </a:buClr>
              <a:buFont typeface="Arial"/>
              <a:buChar char="•"/>
              <a:defRPr sz="1600">
                <a:solidFill>
                  <a:srgbClr val="266EBF"/>
                </a:solidFill>
                <a:latin typeface="+mn-lt"/>
              </a:defRPr>
            </a:lvl4pPr>
            <a:lvl5pPr marL="1416049" indent="-171450">
              <a:buClr>
                <a:srgbClr val="266EBF"/>
              </a:buClr>
              <a:buFont typeface="Arial"/>
              <a:buChar char="•"/>
              <a:defRPr sz="1400">
                <a:solidFill>
                  <a:srgbClr val="266EBF"/>
                </a:solidFill>
                <a:latin typeface="+mn-lt"/>
              </a:defRPr>
            </a:lvl5pPr>
          </a:lstStyle>
          <a:p>
            <a:pPr marL="349965" indent="-349965">
              <a:buClr>
                <a:srgbClr val="266EBF"/>
              </a:buClr>
              <a:buFont typeface="Arial"/>
              <a:buChar char="•"/>
              <a:defRPr/>
            </a:pPr>
            <a:r>
              <a:rPr sz="1800"/>
              <a:t>No clear difference for NO</a:t>
            </a:r>
            <a:r>
              <a:rPr sz="1800" baseline="-25000"/>
              <a:t>2 </a:t>
            </a:r>
            <a:r>
              <a:rPr sz="1800"/>
              <a:t>and O</a:t>
            </a:r>
            <a:r>
              <a:rPr sz="1800" baseline="-25000"/>
              <a:t>3</a:t>
            </a:r>
            <a:endParaRPr sz="1800"/>
          </a:p>
          <a:p>
            <a:pPr marL="349965" indent="-349965">
              <a:buClr>
                <a:srgbClr val="266EBF"/>
              </a:buClr>
              <a:buFont typeface="Arial"/>
              <a:buChar char="•"/>
              <a:defRPr/>
            </a:pPr>
            <a:r>
              <a:rPr sz="1800"/>
              <a:t>Concentrations too low for HR meteo for PM</a:t>
            </a:r>
            <a:r>
              <a:rPr sz="1800" baseline="-25000"/>
              <a:t>10 </a:t>
            </a:r>
            <a:r>
              <a:rPr sz="1800"/>
              <a:t>and PM</a:t>
            </a:r>
            <a:r>
              <a:rPr sz="1800" baseline="-25000"/>
              <a:t>2.5</a:t>
            </a:r>
            <a:endParaRPr sz="1800" baseline="-25000"/>
          </a:p>
          <a:p>
            <a:pPr marL="349965" indent="-349965">
              <a:buClr>
                <a:srgbClr val="266EBF"/>
              </a:buClr>
              <a:buFont typeface="Arial"/>
              <a:buChar char="•"/>
              <a:defRPr/>
            </a:pPr>
            <a:r>
              <a:rPr sz="1800"/>
              <a:t>Struggle to capture peak concentration events</a:t>
            </a:r>
            <a:endParaRPr sz="1800"/>
          </a:p>
        </p:txBody>
      </p:sp>
      <p:sp>
        <p:nvSpPr>
          <p:cNvPr id="2101035348" name="Tijdelijke aanduiding voor titel 1"/>
          <p:cNvSpPr>
            <a:spLocks noGrp="1"/>
          </p:cNvSpPr>
          <p:nvPr>
            <p:ph type="title" hasCustomPrompt="1"/>
          </p:nvPr>
        </p:nvSpPr>
        <p:spPr bwMode="auto">
          <a:xfrm>
            <a:off x="1380744" y="282456"/>
            <a:ext cx="9975094" cy="620998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/>
              <a:t>Results - Daily average timeseries</a:t>
            </a:r>
            <a:endParaRPr/>
          </a:p>
        </p:txBody>
      </p:sp>
      <p:sp>
        <p:nvSpPr>
          <p:cNvPr id="189117883" name="Tijdelijke aanduiding voor dianummer 8"/>
          <p:cNvSpPr>
            <a:spLocks noGrp="1"/>
          </p:cNvSpPr>
          <p:nvPr>
            <p:ph type="sldNum" sz="quarter" idx="11"/>
          </p:nvPr>
        </p:nvSpPr>
        <p:spPr bwMode="auto">
          <a:xfrm>
            <a:off x="7865019" y="6314926"/>
            <a:ext cx="3474979" cy="36666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algn="r">
              <a:defRPr/>
            </a:pPr>
            <a:r>
              <a:rPr lang="nl-NL"/>
              <a:t> </a:t>
            </a:r>
            <a:fld id="{EF42573D-DA17-95BE-D0A0-0001936A86FE}" type="slidenum">
              <a:rPr lang="nl-NL"/>
              <a:t/>
            </a:fld>
            <a:endParaRPr lang="nl-NL"/>
          </a:p>
        </p:txBody>
      </p:sp>
      <p:pic>
        <p:nvPicPr>
          <p:cNvPr id="138053432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563909" y="1170432"/>
            <a:ext cx="7197289" cy="47981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0344618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 flipH="0" flipV="0">
            <a:off x="249599" y="1399032"/>
            <a:ext cx="4762499" cy="4058208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266EBF"/>
              </a:buClr>
              <a:buFont typeface="Arial"/>
              <a:buNone/>
              <a:defRPr sz="2400">
                <a:solidFill>
                  <a:srgbClr val="266EBF"/>
                </a:solidFill>
                <a:latin typeface="+mn-lt"/>
              </a:defRPr>
            </a:lvl1pPr>
            <a:lvl2pPr marL="296862" indent="-285750">
              <a:buClr>
                <a:srgbClr val="266EBF"/>
              </a:buClr>
              <a:buFont typeface="Arial"/>
              <a:buChar char="•"/>
              <a:defRPr sz="2000">
                <a:solidFill>
                  <a:srgbClr val="266EBF"/>
                </a:solidFill>
                <a:latin typeface="+mn-lt"/>
              </a:defRPr>
            </a:lvl2pPr>
            <a:lvl3pPr marL="736599" indent="-285750">
              <a:buClr>
                <a:srgbClr val="266EBF"/>
              </a:buClr>
              <a:buFont typeface="Arial"/>
              <a:buChar char="•"/>
              <a:defRPr sz="1800">
                <a:solidFill>
                  <a:srgbClr val="266EBF"/>
                </a:solidFill>
                <a:latin typeface="+mn-lt"/>
              </a:defRPr>
            </a:lvl3pPr>
            <a:lvl4pPr marL="1139824" indent="-285750">
              <a:buClr>
                <a:srgbClr val="266EBF"/>
              </a:buClr>
              <a:buFont typeface="Arial"/>
              <a:buChar char="•"/>
              <a:defRPr sz="1600">
                <a:solidFill>
                  <a:srgbClr val="266EBF"/>
                </a:solidFill>
                <a:latin typeface="+mn-lt"/>
              </a:defRPr>
            </a:lvl4pPr>
            <a:lvl5pPr marL="1416049" indent="-171450">
              <a:buClr>
                <a:srgbClr val="266EBF"/>
              </a:buClr>
              <a:buFont typeface="Arial"/>
              <a:buChar char="•"/>
              <a:defRPr sz="1400">
                <a:solidFill>
                  <a:srgbClr val="266EBF"/>
                </a:solidFill>
                <a:latin typeface="+mn-lt"/>
              </a:defRPr>
            </a:lvl5pPr>
          </a:lstStyle>
          <a:p>
            <a:pPr marL="349965" indent="-349965">
              <a:buClr>
                <a:srgbClr val="266EBF"/>
              </a:buClr>
              <a:buFont typeface="Arial"/>
              <a:buChar char="•"/>
              <a:defRPr/>
            </a:pPr>
            <a:r>
              <a:rPr sz="1800"/>
              <a:t>It confirms what the timeseries showed: </a:t>
            </a:r>
            <a:endParaRPr sz="1800"/>
          </a:p>
          <a:p>
            <a:pPr marL="750015" lvl="1" indent="-349965">
              <a:buClr>
                <a:srgbClr val="266EBF"/>
              </a:buClr>
              <a:buFont typeface="Arial"/>
              <a:buChar char="•"/>
              <a:defRPr/>
            </a:pPr>
            <a:r>
              <a:rPr sz="1400"/>
              <a:t>For NO</a:t>
            </a:r>
            <a:r>
              <a:rPr sz="1400" baseline="-25000"/>
              <a:t>2</a:t>
            </a:r>
            <a:r>
              <a:rPr sz="1400"/>
              <a:t> and O</a:t>
            </a:r>
            <a:r>
              <a:rPr sz="1400" baseline="-25000"/>
              <a:t>3</a:t>
            </a:r>
            <a:r>
              <a:rPr sz="1400"/>
              <a:t>: no clear difference</a:t>
            </a:r>
            <a:endParaRPr sz="1400"/>
          </a:p>
          <a:p>
            <a:pPr marL="750015" lvl="1" indent="-349965">
              <a:buClr>
                <a:srgbClr val="266EBF"/>
              </a:buClr>
              <a:buFont typeface="Arial"/>
              <a:buChar char="•"/>
              <a:defRPr/>
            </a:pPr>
            <a:r>
              <a:rPr sz="1400"/>
              <a:t>For </a:t>
            </a:r>
            <a:r>
              <a:rPr lang="nl-NL" sz="1400" b="0" i="0" u="none" strike="noStrike" cap="none" spc="0">
                <a:solidFill>
                  <a:srgbClr val="266EBF"/>
                </a:solidFill>
                <a:latin typeface="Lato"/>
                <a:ea typeface="Lato"/>
                <a:cs typeface="Lato"/>
              </a:rPr>
              <a:t>PM</a:t>
            </a:r>
            <a:r>
              <a:rPr lang="nl-NL" sz="1400" b="0" i="0" u="none" strike="noStrike" cap="none" spc="0" baseline="-25000">
                <a:solidFill>
                  <a:srgbClr val="266EBF"/>
                </a:solidFill>
                <a:latin typeface="Lato"/>
                <a:ea typeface="Lato"/>
                <a:cs typeface="Lato"/>
              </a:rPr>
              <a:t>10</a:t>
            </a:r>
            <a:r>
              <a:rPr lang="nl-NL" sz="1400" b="0" i="0" u="none" strike="noStrike" cap="none" spc="0">
                <a:solidFill>
                  <a:srgbClr val="266EBF"/>
                </a:solidFill>
                <a:latin typeface="Lato"/>
                <a:ea typeface="Lato"/>
                <a:cs typeface="Lato"/>
              </a:rPr>
              <a:t> and PM</a:t>
            </a:r>
            <a:r>
              <a:rPr lang="nl-NL" sz="1400" b="0" i="0" u="none" strike="noStrike" cap="none" spc="0" baseline="-25000">
                <a:solidFill>
                  <a:srgbClr val="266EBF"/>
                </a:solidFill>
                <a:latin typeface="Lato"/>
                <a:ea typeface="Lato"/>
                <a:cs typeface="Lato"/>
              </a:rPr>
              <a:t>2.5</a:t>
            </a:r>
            <a:r>
              <a:rPr sz="1400"/>
              <a:t>: underestimated concentrations for higher resolution meteo</a:t>
            </a:r>
            <a:endParaRPr sz="1400"/>
          </a:p>
          <a:p>
            <a:pPr marL="750015" lvl="1" indent="-349965">
              <a:buClr>
                <a:srgbClr val="266EBF"/>
              </a:buClr>
              <a:buFont typeface="Arial"/>
              <a:buChar char="•"/>
              <a:defRPr/>
            </a:pPr>
            <a:endParaRPr sz="1400"/>
          </a:p>
          <a:p>
            <a:pPr marL="400050" lvl="1" indent="0">
              <a:buClr>
                <a:srgbClr val="266EBF"/>
              </a:buClr>
              <a:buSzPct val="90000"/>
              <a:buFont typeface="Arial"/>
              <a:buNone/>
              <a:defRPr/>
            </a:pPr>
            <a:endParaRPr sz="1400"/>
          </a:p>
          <a:p>
            <a:pPr marL="349965" lvl="0" indent="-349965">
              <a:buClr>
                <a:srgbClr val="266EBF"/>
              </a:buClr>
              <a:buFont typeface="Arial"/>
              <a:buChar char="•"/>
              <a:defRPr/>
            </a:pPr>
            <a:r>
              <a:rPr sz="1800"/>
              <a:t>We observe significant biases for NO</a:t>
            </a:r>
            <a:r>
              <a:rPr sz="1800" baseline="-25000"/>
              <a:t>2</a:t>
            </a:r>
            <a:r>
              <a:rPr sz="1800"/>
              <a:t> and PM</a:t>
            </a:r>
            <a:r>
              <a:rPr sz="1800" baseline="-25000"/>
              <a:t>10</a:t>
            </a:r>
            <a:endParaRPr sz="1200"/>
          </a:p>
        </p:txBody>
      </p:sp>
      <p:sp>
        <p:nvSpPr>
          <p:cNvPr id="781575905" name="Tijdelijke aanduiding voor titel 1"/>
          <p:cNvSpPr>
            <a:spLocks noGrp="1"/>
          </p:cNvSpPr>
          <p:nvPr>
            <p:ph type="title" hasCustomPrompt="1"/>
          </p:nvPr>
        </p:nvSpPr>
        <p:spPr bwMode="auto">
          <a:xfrm>
            <a:off x="1380744" y="286775"/>
            <a:ext cx="9983734" cy="620999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/>
              <a:t>Results - Diurnal cycles</a:t>
            </a:r>
            <a:endParaRPr/>
          </a:p>
        </p:txBody>
      </p:sp>
      <p:sp>
        <p:nvSpPr>
          <p:cNvPr id="1896104568" name="Tijdelijke aanduiding voor dianummer 8"/>
          <p:cNvSpPr>
            <a:spLocks noGrp="1"/>
          </p:cNvSpPr>
          <p:nvPr>
            <p:ph type="sldNum" sz="quarter" idx="11"/>
          </p:nvPr>
        </p:nvSpPr>
        <p:spPr bwMode="auto">
          <a:xfrm>
            <a:off x="7865019" y="6314926"/>
            <a:ext cx="3474979" cy="36666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algn="r">
              <a:defRPr/>
            </a:pPr>
            <a:r>
              <a:rPr lang="nl-NL"/>
              <a:t> </a:t>
            </a:r>
            <a:fld id="{0F89D016-001E-0664-5911-D38BBC1288BE}" type="slidenum">
              <a:rPr lang="nl-NL"/>
              <a:t/>
            </a:fld>
            <a:endParaRPr lang="nl-NL"/>
          </a:p>
        </p:txBody>
      </p:sp>
      <p:pic>
        <p:nvPicPr>
          <p:cNvPr id="1995579417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872037" y="1028699"/>
            <a:ext cx="7093312" cy="56746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63698542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504824" y="2208655"/>
            <a:ext cx="11182349" cy="4472939"/>
          </a:xfrm>
          <a:prstGeom prst="rect">
            <a:avLst/>
          </a:prstGeom>
        </p:spPr>
      </p:pic>
      <p:sp>
        <p:nvSpPr>
          <p:cNvPr id="888196325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 flipH="0" flipV="0">
            <a:off x="611550" y="1113281"/>
            <a:ext cx="10972800" cy="2372868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266EBF"/>
              </a:buClr>
              <a:buFont typeface="Arial"/>
              <a:buNone/>
              <a:defRPr sz="2400">
                <a:solidFill>
                  <a:srgbClr val="266EBF"/>
                </a:solidFill>
                <a:latin typeface="+mn-lt"/>
              </a:defRPr>
            </a:lvl1pPr>
            <a:lvl2pPr marL="296862" indent="-285750">
              <a:buClr>
                <a:srgbClr val="266EBF"/>
              </a:buClr>
              <a:buFont typeface="Arial"/>
              <a:buChar char="•"/>
              <a:defRPr sz="2000">
                <a:solidFill>
                  <a:srgbClr val="266EBF"/>
                </a:solidFill>
                <a:latin typeface="+mn-lt"/>
              </a:defRPr>
            </a:lvl2pPr>
            <a:lvl3pPr marL="736599" indent="-285750">
              <a:buClr>
                <a:srgbClr val="266EBF"/>
              </a:buClr>
              <a:buFont typeface="Arial"/>
              <a:buChar char="•"/>
              <a:defRPr sz="1800">
                <a:solidFill>
                  <a:srgbClr val="266EBF"/>
                </a:solidFill>
                <a:latin typeface="+mn-lt"/>
              </a:defRPr>
            </a:lvl3pPr>
            <a:lvl4pPr marL="1139824" indent="-285750">
              <a:buClr>
                <a:srgbClr val="266EBF"/>
              </a:buClr>
              <a:buFont typeface="Arial"/>
              <a:buChar char="•"/>
              <a:defRPr sz="1600">
                <a:solidFill>
                  <a:srgbClr val="266EBF"/>
                </a:solidFill>
                <a:latin typeface="+mn-lt"/>
              </a:defRPr>
            </a:lvl4pPr>
            <a:lvl5pPr marL="1416049" indent="-171450">
              <a:buClr>
                <a:srgbClr val="266EBF"/>
              </a:buClr>
              <a:buFont typeface="Arial"/>
              <a:buChar char="•"/>
              <a:defRPr sz="1400">
                <a:solidFill>
                  <a:srgbClr val="266EBF"/>
                </a:solidFill>
                <a:latin typeface="+mn-lt"/>
              </a:defRPr>
            </a:lvl5pPr>
          </a:lstStyle>
          <a:p>
            <a:pPr marL="283879" lvl="0" indent="-283879">
              <a:buClr>
                <a:srgbClr val="266EBF"/>
              </a:buClr>
              <a:buFont typeface="Arial"/>
              <a:buChar char="•"/>
              <a:defRPr/>
            </a:pPr>
            <a:r>
              <a:rPr sz="1800"/>
              <a:t>Difference in modelled concentrations between the 3 HR configurations and the baseline</a:t>
            </a:r>
            <a:endParaRPr sz="1800"/>
          </a:p>
          <a:p>
            <a:pPr marL="283879" lvl="0" indent="-283879">
              <a:buClr>
                <a:srgbClr val="266EBF"/>
              </a:buClr>
              <a:buFont typeface="Arial"/>
              <a:buChar char="•"/>
              <a:defRPr/>
            </a:pPr>
            <a:r>
              <a:rPr sz="1800"/>
              <a:t>Increasing the </a:t>
            </a:r>
            <a:r>
              <a:rPr sz="1800">
                <a:solidFill>
                  <a:srgbClr val="FF0000"/>
                </a:solidFill>
              </a:rPr>
              <a:t>meteo resolution has significant impact</a:t>
            </a:r>
            <a:r>
              <a:rPr sz="1800"/>
              <a:t> on the variability in modelled concentrations</a:t>
            </a:r>
            <a:endParaRPr sz="1800"/>
          </a:p>
          <a:p>
            <a:pPr marL="283879" lvl="0" indent="-283879">
              <a:buClr>
                <a:srgbClr val="266EBF"/>
              </a:buClr>
              <a:buFont typeface="Arial"/>
              <a:buChar char="•"/>
              <a:defRPr/>
            </a:pPr>
            <a:r>
              <a:rPr sz="1800"/>
              <a:t>Conversely, the </a:t>
            </a:r>
            <a:r>
              <a:rPr sz="1800">
                <a:solidFill>
                  <a:srgbClr val="FF0000"/>
                </a:solidFill>
              </a:rPr>
              <a:t>higher emission resolution has little impact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962110815" name="Tijdelijke aanduiding voor titel 1"/>
          <p:cNvSpPr>
            <a:spLocks noGrp="1"/>
          </p:cNvSpPr>
          <p:nvPr>
            <p:ph type="title" hasCustomPrompt="1"/>
          </p:nvPr>
        </p:nvSpPr>
        <p:spPr bwMode="auto">
          <a:xfrm>
            <a:off x="1380744" y="291634"/>
            <a:ext cx="9993454" cy="620999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/>
              <a:t>Results - Sensitivity to resolution</a:t>
            </a:r>
            <a:endParaRPr/>
          </a:p>
        </p:txBody>
      </p:sp>
      <p:sp>
        <p:nvSpPr>
          <p:cNvPr id="39760228" name="Tijdelijke aanduiding voor dianummer 8"/>
          <p:cNvSpPr>
            <a:spLocks noGrp="1"/>
          </p:cNvSpPr>
          <p:nvPr>
            <p:ph type="sldNum" sz="quarter" idx="11"/>
          </p:nvPr>
        </p:nvSpPr>
        <p:spPr bwMode="auto">
          <a:xfrm>
            <a:off x="7865019" y="6314926"/>
            <a:ext cx="3474979" cy="36666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algn="r">
              <a:defRPr/>
            </a:pPr>
            <a:r>
              <a:rPr lang="nl-NL"/>
              <a:t> </a:t>
            </a:r>
            <a:fld id="{319AC9A5-A581-CF78-8D78-BECAB5E78D95}" type="slidenum">
              <a:rPr lang="nl-NL"/>
              <a:t/>
            </a:fld>
            <a:endParaRPr lang="nl-NL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257166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 flipH="0" flipV="0">
            <a:off x="719998" y="1208531"/>
            <a:ext cx="10102350" cy="1782317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266EBF"/>
              </a:buClr>
              <a:buFont typeface="Arial"/>
              <a:buNone/>
              <a:defRPr sz="2400">
                <a:solidFill>
                  <a:srgbClr val="266EBF"/>
                </a:solidFill>
                <a:latin typeface="+mn-lt"/>
              </a:defRPr>
            </a:lvl1pPr>
            <a:lvl2pPr marL="296862" indent="-285750">
              <a:buClr>
                <a:srgbClr val="266EBF"/>
              </a:buClr>
              <a:buFont typeface="Arial"/>
              <a:buChar char="•"/>
              <a:defRPr sz="2000">
                <a:solidFill>
                  <a:srgbClr val="266EBF"/>
                </a:solidFill>
                <a:latin typeface="+mn-lt"/>
              </a:defRPr>
            </a:lvl2pPr>
            <a:lvl3pPr marL="736599" indent="-285750">
              <a:buClr>
                <a:srgbClr val="266EBF"/>
              </a:buClr>
              <a:buFont typeface="Arial"/>
              <a:buChar char="•"/>
              <a:defRPr sz="1800">
                <a:solidFill>
                  <a:srgbClr val="266EBF"/>
                </a:solidFill>
                <a:latin typeface="+mn-lt"/>
              </a:defRPr>
            </a:lvl3pPr>
            <a:lvl4pPr marL="1139824" indent="-285750">
              <a:buClr>
                <a:srgbClr val="266EBF"/>
              </a:buClr>
              <a:buFont typeface="Arial"/>
              <a:buChar char="•"/>
              <a:defRPr sz="1600">
                <a:solidFill>
                  <a:srgbClr val="266EBF"/>
                </a:solidFill>
                <a:latin typeface="+mn-lt"/>
              </a:defRPr>
            </a:lvl4pPr>
            <a:lvl5pPr marL="1416049" indent="-171450">
              <a:buClr>
                <a:srgbClr val="266EBF"/>
              </a:buClr>
              <a:buFont typeface="Arial"/>
              <a:buChar char="•"/>
              <a:defRPr sz="1400">
                <a:solidFill>
                  <a:srgbClr val="266EBF"/>
                </a:solidFill>
                <a:latin typeface="+mn-lt"/>
              </a:defRPr>
            </a:lvl5pPr>
          </a:lstStyle>
          <a:p>
            <a:pPr marL="349965" indent="-349965">
              <a:buClr>
                <a:srgbClr val="266EBF"/>
              </a:buClr>
              <a:buFont typeface="Arial"/>
              <a:buChar char="•"/>
              <a:defRPr/>
            </a:pPr>
            <a:r>
              <a:rPr sz="1800"/>
              <a:t>Correlation coefficient, factor of 2 and fractional bias</a:t>
            </a:r>
            <a:endParaRPr sz="1800"/>
          </a:p>
          <a:p>
            <a:pPr marL="349965" indent="-349965">
              <a:buClr>
                <a:srgbClr val="266EBF"/>
              </a:buClr>
              <a:buFont typeface="Arial"/>
              <a:buChar char="•"/>
              <a:defRPr/>
            </a:pPr>
            <a:r>
              <a:rPr sz="1800"/>
              <a:t>As expected from the sensitivity study, the HR emission configuration gives similar scores as the baseline</a:t>
            </a:r>
            <a:endParaRPr sz="1800"/>
          </a:p>
          <a:p>
            <a:pPr marL="349965" indent="-349965">
              <a:buClr>
                <a:srgbClr val="266EBF"/>
              </a:buClr>
              <a:buFont typeface="Arial"/>
              <a:buChar char="•"/>
              <a:defRPr/>
            </a:pPr>
            <a:r>
              <a:rPr sz="1800"/>
              <a:t>For the higher resolution meteo configurations, the scores are usually worse!</a:t>
            </a:r>
            <a:endParaRPr sz="1800"/>
          </a:p>
        </p:txBody>
      </p:sp>
      <p:sp>
        <p:nvSpPr>
          <p:cNvPr id="156458594" name="Tijdelijke aanduiding voor titel 1"/>
          <p:cNvSpPr>
            <a:spLocks noGrp="1"/>
          </p:cNvSpPr>
          <p:nvPr>
            <p:ph type="title" hasCustomPrompt="1"/>
          </p:nvPr>
        </p:nvSpPr>
        <p:spPr bwMode="auto">
          <a:xfrm>
            <a:off x="1380744" y="283535"/>
            <a:ext cx="9977254" cy="620999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/>
              <a:t>Results - Scores</a:t>
            </a:r>
            <a:endParaRPr/>
          </a:p>
        </p:txBody>
      </p:sp>
      <p:sp>
        <p:nvSpPr>
          <p:cNvPr id="2070478901" name="Tijdelijke aanduiding voor dianummer 8"/>
          <p:cNvSpPr>
            <a:spLocks noGrp="1"/>
          </p:cNvSpPr>
          <p:nvPr>
            <p:ph type="sldNum" sz="quarter" idx="11"/>
          </p:nvPr>
        </p:nvSpPr>
        <p:spPr bwMode="auto">
          <a:xfrm>
            <a:off x="7865019" y="6314926"/>
            <a:ext cx="3474979" cy="36666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algn="r">
              <a:defRPr/>
            </a:pPr>
            <a:r>
              <a:rPr lang="nl-NL"/>
              <a:t> </a:t>
            </a:r>
            <a:fld id="{C0E6A3FD-CB04-44AA-7DA3-366120F46915}" type="slidenum">
              <a:rPr lang="nl-NL"/>
              <a:t/>
            </a:fld>
            <a:endParaRPr lang="nl-NL"/>
          </a:p>
        </p:txBody>
      </p:sp>
      <p:pic>
        <p:nvPicPr>
          <p:cNvPr id="2063544731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143172" y="2608985"/>
            <a:ext cx="9850627" cy="40767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4729419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 flipH="0" flipV="0">
            <a:off x="720000" y="1399032"/>
            <a:ext cx="10620000" cy="685799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266EBF"/>
              </a:buClr>
              <a:buFont typeface="Arial"/>
              <a:buNone/>
              <a:defRPr sz="2400">
                <a:solidFill>
                  <a:srgbClr val="266EBF"/>
                </a:solidFill>
                <a:latin typeface="+mn-lt"/>
              </a:defRPr>
            </a:lvl1pPr>
            <a:lvl2pPr marL="296862" indent="-285750">
              <a:buClr>
                <a:srgbClr val="266EBF"/>
              </a:buClr>
              <a:buFont typeface="Arial"/>
              <a:buChar char="•"/>
              <a:defRPr sz="2000">
                <a:solidFill>
                  <a:srgbClr val="266EBF"/>
                </a:solidFill>
                <a:latin typeface="+mn-lt"/>
              </a:defRPr>
            </a:lvl2pPr>
            <a:lvl3pPr marL="736599" indent="-285750">
              <a:buClr>
                <a:srgbClr val="266EBF"/>
              </a:buClr>
              <a:buFont typeface="Arial"/>
              <a:buChar char="•"/>
              <a:defRPr sz="1800">
                <a:solidFill>
                  <a:srgbClr val="266EBF"/>
                </a:solidFill>
                <a:latin typeface="+mn-lt"/>
              </a:defRPr>
            </a:lvl3pPr>
            <a:lvl4pPr marL="1139824" indent="-285750">
              <a:buClr>
                <a:srgbClr val="266EBF"/>
              </a:buClr>
              <a:buFont typeface="Arial"/>
              <a:buChar char="•"/>
              <a:defRPr sz="1600">
                <a:solidFill>
                  <a:srgbClr val="266EBF"/>
                </a:solidFill>
                <a:latin typeface="+mn-lt"/>
              </a:defRPr>
            </a:lvl4pPr>
            <a:lvl5pPr marL="1416049" indent="-171450">
              <a:buClr>
                <a:srgbClr val="266EBF"/>
              </a:buClr>
              <a:buFont typeface="Arial"/>
              <a:buChar char="•"/>
              <a:defRPr sz="1400">
                <a:solidFill>
                  <a:srgbClr val="266EBF"/>
                </a:solidFill>
                <a:latin typeface="+mn-lt"/>
              </a:defRPr>
            </a:lvl5pPr>
          </a:lstStyle>
          <a:p>
            <a:pPr>
              <a:defRPr/>
            </a:pPr>
            <a:r>
              <a:rPr b="1">
                <a:solidFill>
                  <a:srgbClr val="FF0000"/>
                </a:solidFill>
              </a:rPr>
              <a:t>Why increasing resolution does not improve the model performance? Several hypothesis:</a:t>
            </a:r>
            <a:endParaRPr b="1">
              <a:solidFill>
                <a:srgbClr val="FF0000"/>
              </a:solidFill>
            </a:endParaRPr>
          </a:p>
          <a:p>
            <a:pPr>
              <a:defRPr/>
            </a:pPr>
            <a:endParaRPr b="1">
              <a:solidFill>
                <a:srgbClr val="FF0000"/>
              </a:solidFill>
            </a:endParaRPr>
          </a:p>
        </p:txBody>
      </p:sp>
      <p:sp>
        <p:nvSpPr>
          <p:cNvPr id="2088501665" name="Tijdelijke aanduiding voor titel 1"/>
          <p:cNvSpPr>
            <a:spLocks noGrp="1"/>
          </p:cNvSpPr>
          <p:nvPr>
            <p:ph type="title" hasCustomPrompt="1"/>
          </p:nvPr>
        </p:nvSpPr>
        <p:spPr bwMode="auto">
          <a:xfrm>
            <a:off x="1380744" y="278856"/>
            <a:ext cx="9967895" cy="620999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/>
              <a:t>Results - Discussion (1)</a:t>
            </a:r>
            <a:endParaRPr/>
          </a:p>
        </p:txBody>
      </p:sp>
      <p:sp>
        <p:nvSpPr>
          <p:cNvPr id="1857167606" name="Tijdelijke aanduiding voor dianummer 8"/>
          <p:cNvSpPr>
            <a:spLocks noGrp="1"/>
          </p:cNvSpPr>
          <p:nvPr>
            <p:ph type="sldNum" sz="quarter" idx="11"/>
          </p:nvPr>
        </p:nvSpPr>
        <p:spPr bwMode="auto">
          <a:xfrm>
            <a:off x="7865019" y="6314926"/>
            <a:ext cx="3474979" cy="36666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algn="r">
              <a:defRPr/>
            </a:pPr>
            <a:r>
              <a:rPr lang="nl-NL"/>
              <a:t> </a:t>
            </a:r>
            <a:fld id="{5ACC8C29-4EA1-5275-6FC4-F22BF36C5359}" type="slidenum">
              <a:rPr lang="nl-NL"/>
              <a:t/>
            </a:fld>
            <a:endParaRPr lang="nl-NL"/>
          </a:p>
        </p:txBody>
      </p:sp>
      <p:sp>
        <p:nvSpPr>
          <p:cNvPr id="312277149" name="Tijdelijke aanduiding voor tekst 3"/>
          <p:cNvSpPr>
            <a:spLocks noGrp="1"/>
          </p:cNvSpPr>
          <p:nvPr/>
        </p:nvSpPr>
        <p:spPr bwMode="auto">
          <a:xfrm flipH="0" flipV="0">
            <a:off x="720000" y="2084832"/>
            <a:ext cx="10620000" cy="2563367"/>
          </a:xfrm>
          <a:prstGeom prst="rect">
            <a:avLst/>
          </a:prstGeom>
        </p:spPr>
        <p:txBody>
          <a:bodyPr/>
          <a:lstStyle>
            <a:lvl1pPr marL="0" indent="0" algn="l" defTabSz="914376" rtl="0">
              <a:lnSpc>
                <a:spcPct val="95000"/>
              </a:lnSpc>
              <a:spcBef>
                <a:spcPts val="999"/>
              </a:spcBef>
              <a:spcAft>
                <a:spcPts val="999"/>
              </a:spcAft>
              <a:buClr>
                <a:srgbClr val="266EBF"/>
              </a:buClr>
              <a:buFont typeface="Arial"/>
              <a:buNone/>
              <a:defRPr sz="2400">
                <a:solidFill>
                  <a:srgbClr val="266EBF"/>
                </a:solidFill>
                <a:latin typeface="+mn-lt"/>
                <a:ea typeface="+mn-lt"/>
                <a:cs typeface="+mn-lt"/>
              </a:defRPr>
            </a:lvl1pPr>
            <a:lvl2pPr marL="296862" indent="-285750" algn="l" defTabSz="914376" rtl="0">
              <a:lnSpc>
                <a:spcPct val="95000"/>
              </a:lnSpc>
              <a:spcBef>
                <a:spcPts val="499"/>
              </a:spcBef>
              <a:buClr>
                <a:srgbClr val="266EBF"/>
              </a:buClr>
              <a:buSzPct val="90000"/>
              <a:buFont typeface="Arial"/>
              <a:buChar char="•"/>
              <a:defRPr sz="2000">
                <a:solidFill>
                  <a:srgbClr val="266EBF"/>
                </a:solidFill>
                <a:latin typeface="+mn-lt"/>
                <a:ea typeface="+mn-lt"/>
                <a:cs typeface="+mn-lt"/>
              </a:defRPr>
            </a:lvl2pPr>
            <a:lvl3pPr marL="736599" indent="-285750" algn="l" defTabSz="914376" rtl="0">
              <a:lnSpc>
                <a:spcPct val="95000"/>
              </a:lnSpc>
              <a:spcBef>
                <a:spcPts val="499"/>
              </a:spcBef>
              <a:buClr>
                <a:srgbClr val="266EBF"/>
              </a:buClr>
              <a:buSzPct val="90000"/>
              <a:buFont typeface="Arial"/>
              <a:buChar char="•"/>
              <a:defRPr sz="1800">
                <a:solidFill>
                  <a:srgbClr val="266EBF"/>
                </a:solidFill>
                <a:latin typeface="+mn-lt"/>
                <a:ea typeface="+mn-lt"/>
                <a:cs typeface="+mn-lt"/>
              </a:defRPr>
            </a:lvl3pPr>
            <a:lvl4pPr marL="1139824" indent="-285750" algn="l" defTabSz="914376" rtl="0">
              <a:lnSpc>
                <a:spcPct val="95000"/>
              </a:lnSpc>
              <a:spcBef>
                <a:spcPts val="499"/>
              </a:spcBef>
              <a:buClr>
                <a:srgbClr val="266EBF"/>
              </a:buClr>
              <a:buFont typeface="Arial"/>
              <a:buChar char="•"/>
              <a:defRPr lang="nl-NL" sz="1600">
                <a:solidFill>
                  <a:srgbClr val="266EBF"/>
                </a:solidFill>
                <a:latin typeface="+mn-lt"/>
                <a:ea typeface="+mn-lt"/>
                <a:cs typeface="+mn-lt"/>
              </a:defRPr>
            </a:lvl4pPr>
            <a:lvl5pPr marL="1416049" indent="-171450" algn="l" defTabSz="914376" rtl="0">
              <a:lnSpc>
                <a:spcPct val="95000"/>
              </a:lnSpc>
              <a:spcBef>
                <a:spcPts val="499"/>
              </a:spcBef>
              <a:buClr>
                <a:srgbClr val="266EBF"/>
              </a:buClr>
              <a:buFont typeface="Arial"/>
              <a:buChar char="•"/>
              <a:defRPr sz="1400">
                <a:solidFill>
                  <a:srgbClr val="266EBF"/>
                </a:solidFill>
                <a:latin typeface="+mn-lt"/>
                <a:ea typeface="+mn-lt"/>
                <a:cs typeface="+mn-lt"/>
              </a:defRPr>
            </a:lvl5pPr>
            <a:lvl6pPr marL="2514535" indent="-228593" algn="l" defTabSz="914376" rtl="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5" indent="-228593" algn="l" defTabSz="914376" rtl="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3" indent="-228593" algn="l" defTabSz="914376" rtl="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2" indent="-228593" algn="l" defTabSz="914376" rtl="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9965" indent="-349965">
              <a:buClr>
                <a:srgbClr val="266EBF"/>
              </a:buClr>
              <a:buFont typeface="Arial"/>
              <a:buChar char="•"/>
              <a:defRPr/>
            </a:pPr>
            <a:r>
              <a:rPr/>
              <a:t>The HR emission </a:t>
            </a:r>
            <a:r>
              <a:rPr>
                <a:solidFill>
                  <a:srgbClr val="FF0000"/>
                </a:solidFill>
              </a:rPr>
              <a:t>b</a:t>
            </a:r>
            <a:r>
              <a:rPr>
                <a:solidFill>
                  <a:srgbClr val="FF0000"/>
                </a:solidFill>
              </a:rPr>
              <a:t>etter resolves the road emissions</a:t>
            </a:r>
            <a:r>
              <a:rPr/>
              <a:t>, but no stations are located close to roads</a:t>
            </a:r>
            <a:endParaRPr/>
          </a:p>
          <a:p>
            <a:pPr marL="349965" indent="-349965">
              <a:buClr>
                <a:srgbClr val="266EBF"/>
              </a:buClr>
              <a:buFont typeface="Arial"/>
              <a:buChar char="•"/>
              <a:defRPr/>
            </a:pPr>
            <a:r>
              <a:rPr/>
              <a:t>Like in numerical weather prediction, increasing resolution does not always translate to model performance improvement, because of </a:t>
            </a:r>
            <a:r>
              <a:rPr lang="nl-NL" sz="2400" b="0" i="0" u="none" strike="noStrike" cap="none" spc="0">
                <a:solidFill>
                  <a:srgbClr val="FF0000"/>
                </a:solidFill>
                <a:latin typeface="Lato"/>
                <a:ea typeface="Lato"/>
                <a:cs typeface="Lato"/>
              </a:rPr>
              <a:t>representativeness errors in point-to-</a:t>
            </a:r>
            <a:r>
              <a:rPr lang="nl-NL" sz="2400" b="0" i="0" u="none" strike="noStrike" cap="none" spc="0">
                <a:solidFill>
                  <a:srgbClr val="FF0000"/>
                </a:solidFill>
                <a:latin typeface="Lato"/>
                <a:ea typeface="Lato"/>
                <a:cs typeface="Lato"/>
              </a:rPr>
              <a:t>grid comparisons</a:t>
            </a:r>
            <a:endParaRPr lang="nl-NL" sz="2400" b="0" i="0" u="none" strike="noStrike" cap="none" spc="0">
              <a:solidFill>
                <a:srgbClr val="266EBF"/>
              </a:solidFill>
              <a:latin typeface="Lato"/>
              <a:cs typeface="Lato"/>
            </a:endParaRPr>
          </a:p>
          <a:p>
            <a:pPr marL="349965" indent="-349965">
              <a:buClr>
                <a:srgbClr val="266EBF"/>
              </a:buClr>
              <a:buFont typeface="Arial"/>
              <a:buChar char="•"/>
              <a:defRPr/>
            </a:pPr>
            <a:endParaRPr lang="nl-NL" sz="2400" b="0" i="0" u="none" strike="noStrike" cap="none" spc="0">
              <a:solidFill>
                <a:srgbClr val="266EBF"/>
              </a:solidFill>
              <a:latin typeface="Lato"/>
              <a:cs typeface="Lato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6833072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 flipH="0" flipV="0">
            <a:off x="720000" y="1018031"/>
            <a:ext cx="10620000" cy="685798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266EBF"/>
              </a:buClr>
              <a:buFont typeface="Arial"/>
              <a:buNone/>
              <a:defRPr sz="2400">
                <a:solidFill>
                  <a:srgbClr val="266EBF"/>
                </a:solidFill>
                <a:latin typeface="+mn-lt"/>
              </a:defRPr>
            </a:lvl1pPr>
            <a:lvl2pPr marL="296862" indent="-285750">
              <a:buClr>
                <a:srgbClr val="266EBF"/>
              </a:buClr>
              <a:buFont typeface="Arial"/>
              <a:buChar char="•"/>
              <a:defRPr sz="2000">
                <a:solidFill>
                  <a:srgbClr val="266EBF"/>
                </a:solidFill>
                <a:latin typeface="+mn-lt"/>
              </a:defRPr>
            </a:lvl2pPr>
            <a:lvl3pPr marL="736599" indent="-285750">
              <a:buClr>
                <a:srgbClr val="266EBF"/>
              </a:buClr>
              <a:buFont typeface="Arial"/>
              <a:buChar char="•"/>
              <a:defRPr sz="1800">
                <a:solidFill>
                  <a:srgbClr val="266EBF"/>
                </a:solidFill>
                <a:latin typeface="+mn-lt"/>
              </a:defRPr>
            </a:lvl3pPr>
            <a:lvl4pPr marL="1139824" indent="-285750">
              <a:buClr>
                <a:srgbClr val="266EBF"/>
              </a:buClr>
              <a:buFont typeface="Arial"/>
              <a:buChar char="•"/>
              <a:defRPr sz="1600">
                <a:solidFill>
                  <a:srgbClr val="266EBF"/>
                </a:solidFill>
                <a:latin typeface="+mn-lt"/>
              </a:defRPr>
            </a:lvl4pPr>
            <a:lvl5pPr marL="1416049" indent="-171450">
              <a:buClr>
                <a:srgbClr val="266EBF"/>
              </a:buClr>
              <a:buFont typeface="Arial"/>
              <a:buChar char="•"/>
              <a:defRPr sz="1400">
                <a:solidFill>
                  <a:srgbClr val="266EBF"/>
                </a:solidFill>
                <a:latin typeface="+mn-lt"/>
              </a:defRPr>
            </a:lvl5pPr>
          </a:lstStyle>
          <a:p>
            <a:pPr>
              <a:defRPr/>
            </a:pPr>
            <a:r>
              <a:rPr b="1">
                <a:solidFill>
                  <a:srgbClr val="FF0000"/>
                </a:solidFill>
              </a:rPr>
              <a:t>Why increasing resolution does not improve the model performance? Several hypothesis:</a:t>
            </a:r>
            <a:endParaRPr b="1">
              <a:solidFill>
                <a:srgbClr val="FF0000"/>
              </a:solidFill>
            </a:endParaRPr>
          </a:p>
          <a:p>
            <a:pPr>
              <a:defRPr/>
            </a:pPr>
            <a:endParaRPr b="1">
              <a:solidFill>
                <a:srgbClr val="FF0000"/>
              </a:solidFill>
            </a:endParaRPr>
          </a:p>
        </p:txBody>
      </p:sp>
      <p:sp>
        <p:nvSpPr>
          <p:cNvPr id="309494751" name="Tijdelijke aanduiding voor titel 1"/>
          <p:cNvSpPr>
            <a:spLocks noGrp="1"/>
          </p:cNvSpPr>
          <p:nvPr>
            <p:ph type="title" hasCustomPrompt="1"/>
          </p:nvPr>
        </p:nvSpPr>
        <p:spPr bwMode="auto">
          <a:xfrm>
            <a:off x="1380744" y="279215"/>
            <a:ext cx="9968614" cy="620999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/>
              <a:t>Results - Discussion (2)</a:t>
            </a:r>
            <a:endParaRPr/>
          </a:p>
        </p:txBody>
      </p:sp>
      <p:sp>
        <p:nvSpPr>
          <p:cNvPr id="994091343" name="Tijdelijke aanduiding voor dianummer 8"/>
          <p:cNvSpPr>
            <a:spLocks noGrp="1"/>
          </p:cNvSpPr>
          <p:nvPr>
            <p:ph type="sldNum" sz="quarter" idx="11"/>
          </p:nvPr>
        </p:nvSpPr>
        <p:spPr bwMode="auto">
          <a:xfrm>
            <a:off x="7865019" y="6314926"/>
            <a:ext cx="3474979" cy="36666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algn="r">
              <a:defRPr/>
            </a:pPr>
            <a:r>
              <a:rPr lang="nl-NL"/>
              <a:t> </a:t>
            </a:r>
            <a:fld id="{CC101CBE-908F-3AB7-C16F-E4D6B69BBEB7}" type="slidenum">
              <a:rPr lang="nl-NL"/>
              <a:t/>
            </a:fld>
            <a:endParaRPr lang="nl-NL"/>
          </a:p>
        </p:txBody>
      </p:sp>
      <p:sp>
        <p:nvSpPr>
          <p:cNvPr id="661763112" name="Tijdelijke aanduiding voor tekst 3"/>
          <p:cNvSpPr>
            <a:spLocks noGrp="1"/>
          </p:cNvSpPr>
          <p:nvPr/>
        </p:nvSpPr>
        <p:spPr bwMode="auto">
          <a:xfrm flipH="0" flipV="0">
            <a:off x="720000" y="1799081"/>
            <a:ext cx="10620000" cy="2563367"/>
          </a:xfrm>
          <a:prstGeom prst="rect">
            <a:avLst/>
          </a:prstGeom>
        </p:spPr>
        <p:txBody>
          <a:bodyPr/>
          <a:lstStyle>
            <a:lvl1pPr marL="0" indent="0" algn="l" defTabSz="914376" rtl="0">
              <a:lnSpc>
                <a:spcPct val="95000"/>
              </a:lnSpc>
              <a:spcBef>
                <a:spcPts val="999"/>
              </a:spcBef>
              <a:spcAft>
                <a:spcPts val="999"/>
              </a:spcAft>
              <a:buClr>
                <a:srgbClr val="266EBF"/>
              </a:buClr>
              <a:buFont typeface="Arial"/>
              <a:buNone/>
              <a:defRPr sz="2400">
                <a:solidFill>
                  <a:srgbClr val="266EBF"/>
                </a:solidFill>
                <a:latin typeface="+mn-lt"/>
                <a:ea typeface="+mn-lt"/>
                <a:cs typeface="+mn-lt"/>
              </a:defRPr>
            </a:lvl1pPr>
            <a:lvl2pPr marL="296862" indent="-285750" algn="l" defTabSz="914376" rtl="0">
              <a:lnSpc>
                <a:spcPct val="95000"/>
              </a:lnSpc>
              <a:spcBef>
                <a:spcPts val="499"/>
              </a:spcBef>
              <a:buClr>
                <a:srgbClr val="266EBF"/>
              </a:buClr>
              <a:buSzPct val="90000"/>
              <a:buFont typeface="Arial"/>
              <a:buChar char="•"/>
              <a:defRPr sz="2000">
                <a:solidFill>
                  <a:srgbClr val="266EBF"/>
                </a:solidFill>
                <a:latin typeface="+mn-lt"/>
                <a:ea typeface="+mn-lt"/>
                <a:cs typeface="+mn-lt"/>
              </a:defRPr>
            </a:lvl2pPr>
            <a:lvl3pPr marL="736599" indent="-285750" algn="l" defTabSz="914376" rtl="0">
              <a:lnSpc>
                <a:spcPct val="95000"/>
              </a:lnSpc>
              <a:spcBef>
                <a:spcPts val="499"/>
              </a:spcBef>
              <a:buClr>
                <a:srgbClr val="266EBF"/>
              </a:buClr>
              <a:buSzPct val="90000"/>
              <a:buFont typeface="Arial"/>
              <a:buChar char="•"/>
              <a:defRPr sz="1800">
                <a:solidFill>
                  <a:srgbClr val="266EBF"/>
                </a:solidFill>
                <a:latin typeface="+mn-lt"/>
                <a:ea typeface="+mn-lt"/>
                <a:cs typeface="+mn-lt"/>
              </a:defRPr>
            </a:lvl3pPr>
            <a:lvl4pPr marL="1139824" indent="-285750" algn="l" defTabSz="914376" rtl="0">
              <a:lnSpc>
                <a:spcPct val="95000"/>
              </a:lnSpc>
              <a:spcBef>
                <a:spcPts val="499"/>
              </a:spcBef>
              <a:buClr>
                <a:srgbClr val="266EBF"/>
              </a:buClr>
              <a:buFont typeface="Arial"/>
              <a:buChar char="•"/>
              <a:defRPr lang="nl-NL" sz="1600">
                <a:solidFill>
                  <a:srgbClr val="266EBF"/>
                </a:solidFill>
                <a:latin typeface="+mn-lt"/>
                <a:ea typeface="+mn-lt"/>
                <a:cs typeface="+mn-lt"/>
              </a:defRPr>
            </a:lvl4pPr>
            <a:lvl5pPr marL="1416049" indent="-171450" algn="l" defTabSz="914376" rtl="0">
              <a:lnSpc>
                <a:spcPct val="95000"/>
              </a:lnSpc>
              <a:spcBef>
                <a:spcPts val="499"/>
              </a:spcBef>
              <a:buClr>
                <a:srgbClr val="266EBF"/>
              </a:buClr>
              <a:buFont typeface="Arial"/>
              <a:buChar char="•"/>
              <a:defRPr sz="1400">
                <a:solidFill>
                  <a:srgbClr val="266EBF"/>
                </a:solidFill>
                <a:latin typeface="+mn-lt"/>
                <a:ea typeface="+mn-lt"/>
                <a:cs typeface="+mn-lt"/>
              </a:defRPr>
            </a:lvl5pPr>
            <a:lvl6pPr marL="2514535" indent="-228593" algn="l" defTabSz="914376" rtl="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5" indent="-228593" algn="l" defTabSz="914376" rtl="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3" indent="-228593" algn="l" defTabSz="914376" rtl="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2" indent="-228593" algn="l" defTabSz="914376" rtl="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9965" indent="-349965">
              <a:buClr>
                <a:srgbClr val="266EBF"/>
              </a:buClr>
              <a:buFont typeface="Arial"/>
              <a:buChar char="•"/>
              <a:defRPr/>
            </a:pPr>
            <a:r>
              <a:rPr/>
              <a:t>The ALARO-SURFEX meteo data are experimental, and have not been fully validated yet</a:t>
            </a:r>
            <a:endParaRPr/>
          </a:p>
          <a:p>
            <a:pPr marL="349965" indent="-349965">
              <a:buClr>
                <a:srgbClr val="266EBF"/>
              </a:buClr>
              <a:buFont typeface="Arial"/>
              <a:buChar char="•"/>
              <a:defRPr/>
            </a:pPr>
            <a:r>
              <a:rPr/>
              <a:t>For ECMWF 0.1° </a:t>
            </a:r>
            <a:r>
              <a:rPr lang="nl-NL" sz="2400" b="0" i="0" u="none" strike="noStrike" cap="none" spc="0">
                <a:solidFill>
                  <a:srgbClr val="266EBF"/>
                </a:solidFill>
                <a:latin typeface="Lato"/>
                <a:ea typeface="Lato"/>
                <a:cs typeface="Lato"/>
              </a:rPr>
              <a:t>×</a:t>
            </a:r>
            <a:r>
              <a:rPr/>
              <a:t> 0.1°, the planetary boundary layer height is available, while it is computed by CHIMERE with ALARO-SURFEX data:</a:t>
            </a:r>
            <a:endParaRPr/>
          </a:p>
          <a:p>
            <a:pPr marL="349965" indent="-349965">
              <a:buClr>
                <a:srgbClr val="266EBF"/>
              </a:buClr>
              <a:buFont typeface="Arial"/>
              <a:buChar char="•"/>
              <a:defRPr/>
            </a:pPr>
            <a:endParaRPr lang="nl-NL" sz="2400" b="0" i="0" u="none" strike="noStrike" cap="none" spc="0">
              <a:solidFill>
                <a:srgbClr val="266EBF"/>
              </a:solidFill>
              <a:latin typeface="Lato"/>
              <a:cs typeface="Lato"/>
            </a:endParaRPr>
          </a:p>
        </p:txBody>
      </p:sp>
      <p:pic>
        <p:nvPicPr>
          <p:cNvPr id="208929899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830749" y="3431701"/>
            <a:ext cx="8707574" cy="33146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4024760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716963" y="6315075"/>
            <a:ext cx="3475037" cy="366713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2DAB09C5-3251-4B47-B002-D03712DC64C3}" type="slidenum">
              <a:rPr lang="nl-NL"/>
              <a:t>16</a:t>
            </a:fld>
            <a:endParaRPr lang="nl-NL"/>
          </a:p>
        </p:txBody>
      </p:sp>
      <p:sp>
        <p:nvSpPr>
          <p:cNvPr id="488636282" name=""/>
          <p:cNvSpPr txBox="1"/>
          <p:nvPr/>
        </p:nvSpPr>
        <p:spPr bwMode="auto">
          <a:xfrm rot="0" flipH="0" flipV="0">
            <a:off x="4002449" y="4991099"/>
            <a:ext cx="3508581" cy="457560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2400" b="1"/>
              <a:t>tristan.carion@meteo.be</a:t>
            </a:r>
            <a:endParaRPr sz="2400" b="1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1 KMI-IRM THEME">
  <a:themeElements>
    <a:clrScheme name="Custom 25">
      <a:dk1>
        <a:srgbClr val="58697A"/>
      </a:dk1>
      <a:lt1>
        <a:srgbClr val="FFFFFF"/>
      </a:lt1>
      <a:dk2>
        <a:srgbClr val="626262"/>
      </a:dk2>
      <a:lt2>
        <a:srgbClr val="F2F2F2"/>
      </a:lt2>
      <a:accent1>
        <a:srgbClr val="58697A"/>
      </a:accent1>
      <a:accent2>
        <a:srgbClr val="266EBF"/>
      </a:accent2>
      <a:accent3>
        <a:srgbClr val="A5A5A5"/>
      </a:accent3>
      <a:accent4>
        <a:srgbClr val="A5A5A5"/>
      </a:accent4>
      <a:accent5>
        <a:srgbClr val="A5A5A5"/>
      </a:accent5>
      <a:accent6>
        <a:srgbClr val="A5A5A5"/>
      </a:accent6>
      <a:hlink>
        <a:srgbClr val="76CDEE"/>
      </a:hlink>
      <a:folHlink>
        <a:srgbClr val="1482AB"/>
      </a:folHlink>
    </a:clrScheme>
    <a:fontScheme name="KMI_Font">
      <a:majorFont>
        <a:latin typeface="Lato Black"/>
        <a:ea typeface="Arial"/>
        <a:cs typeface="Arial"/>
      </a:majorFont>
      <a:minorFont>
        <a:latin typeface="Lato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bg1"/>
        </a:solidFill>
        <a:ln w="44450">
          <a:solidFill>
            <a:srgbClr val="0033A0"/>
          </a:solidFill>
        </a:ln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prstGeom prst="rect">
          <a:avLst/>
        </a:prstGeom>
        <a:ln w="19050">
          <a:solidFill>
            <a:schemeClr val="tx1">
              <a:lumMod val="50000"/>
              <a:lumOff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prstGeom prst="rect">
          <a:avLst/>
        </a:prstGeom>
        <a:noFill/>
      </a:spPr>
      <a:bodyPr/>
      <a:lstStyle/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ONLYOFFICE/9.0.4.50</Application>
  <PresentationFormat>On-screen Show (4:3)</PresentationFormat>
  <Paragraphs>0</Paragraphs>
  <Slides>15</Slides>
  <Notes>15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Emilie Delhaye</dc:creator>
  <cp:lastModifiedBy/>
  <cp:revision>207</cp:revision>
  <dcterms:created xsi:type="dcterms:W3CDTF">2019-03-13T15:25:37Z</dcterms:created>
  <dcterms:modified xsi:type="dcterms:W3CDTF">2026-06-24T14:53:08Z</dcterms:modified>
</cp:coreProperties>
</file>